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26"/>
  </p:notesMasterIdLst>
  <p:sldIdLst>
    <p:sldId id="256" r:id="rId2"/>
    <p:sldId id="257" r:id="rId3"/>
    <p:sldId id="258" r:id="rId4"/>
    <p:sldId id="268" r:id="rId5"/>
    <p:sldId id="271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2" r:id="rId15"/>
    <p:sldId id="281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E62F69-E0C3-44F9-8F10-CD068ACD8936}" v="44" dt="2022-12-16T16:28:47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fred lum" userId="299046dc44c30a2b" providerId="LiveId" clId="{D8E62F69-E0C3-44F9-8F10-CD068ACD8936}"/>
    <pc:docChg chg="undo custSel addSld delSld modSld sldOrd">
      <pc:chgData name="manfred lum" userId="299046dc44c30a2b" providerId="LiveId" clId="{D8E62F69-E0C3-44F9-8F10-CD068ACD8936}" dt="2022-12-16T16:28:47.289" v="2009" actId="14100"/>
      <pc:docMkLst>
        <pc:docMk/>
      </pc:docMkLst>
      <pc:sldChg chg="modSp mod">
        <pc:chgData name="manfred lum" userId="299046dc44c30a2b" providerId="LiveId" clId="{D8E62F69-E0C3-44F9-8F10-CD068ACD8936}" dt="2022-12-13T02:35:46.102" v="1959" actId="115"/>
        <pc:sldMkLst>
          <pc:docMk/>
          <pc:sldMk cId="1490687765" sldId="257"/>
        </pc:sldMkLst>
        <pc:spChg chg="mod">
          <ac:chgData name="manfred lum" userId="299046dc44c30a2b" providerId="LiveId" clId="{D8E62F69-E0C3-44F9-8F10-CD068ACD8936}" dt="2022-12-13T02:35:46.102" v="1959" actId="115"/>
          <ac:spMkLst>
            <pc:docMk/>
            <pc:sldMk cId="1490687765" sldId="257"/>
            <ac:spMk id="3" creationId="{3615A417-1391-1C96-55FC-1CF8218411C2}"/>
          </ac:spMkLst>
        </pc:spChg>
      </pc:sldChg>
      <pc:sldChg chg="addSp delSp modSp mod">
        <pc:chgData name="manfred lum" userId="299046dc44c30a2b" providerId="LiveId" clId="{D8E62F69-E0C3-44F9-8F10-CD068ACD8936}" dt="2022-12-16T16:28:47.289" v="2009" actId="14100"/>
        <pc:sldMkLst>
          <pc:docMk/>
          <pc:sldMk cId="2188704061" sldId="258"/>
        </pc:sldMkLst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3" creationId="{2544B940-731D-20E4-AB4C-3DE8E9462FA0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3" creationId="{B84712D9-F653-743C-9879-D571B3CBC03A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4" creationId="{A8016EF7-F6B8-F0AE-9513-130BFC30FA5C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5" creationId="{94CEF436-6347-1B3F-7008-392183ABB29F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5" creationId="{ECC5D5F9-A26C-BEDD-19BD-A8AD2A4B1A82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6" creationId="{3B20C087-933C-1A49-9DF5-043CC4A6593E}"/>
          </ac:spMkLst>
        </pc:spChg>
        <pc:spChg chg="add mod">
          <ac:chgData name="manfred lum" userId="299046dc44c30a2b" providerId="LiveId" clId="{D8E62F69-E0C3-44F9-8F10-CD068ACD8936}" dt="2022-12-16T16:28:17.799" v="1988" actId="20577"/>
          <ac:spMkLst>
            <pc:docMk/>
            <pc:sldMk cId="2188704061" sldId="258"/>
            <ac:spMk id="7" creationId="{D4554A67-D59B-85D9-2873-26325AAE6EBE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7" creationId="{F9C3BA7D-C2C1-ACE4-B25B-CC17F6C10447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8" creationId="{AF1707B1-514C-6B76-F242-51E3E9110DD3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9" creationId="{1D155337-4435-7D69-F68A-547BA87D5D3E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9" creationId="{A027F47E-BEB9-1C4E-C652-729D753AF302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10" creationId="{6F0AF0C7-6702-4302-F9E4-7F3EED13B76C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10" creationId="{859FCA3D-8F88-94D1-E0B9-3CDCB857C957}"/>
          </ac:spMkLst>
        </pc:spChg>
        <pc:spChg chg="add mod">
          <ac:chgData name="manfred lum" userId="299046dc44c30a2b" providerId="LiveId" clId="{D8E62F69-E0C3-44F9-8F10-CD068ACD8936}" dt="2022-12-16T16:28:31.472" v="1997" actId="20577"/>
          <ac:spMkLst>
            <pc:docMk/>
            <pc:sldMk cId="2188704061" sldId="258"/>
            <ac:spMk id="11" creationId="{AC83B561-8376-87D9-81E0-AB4B661E6FBE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11" creationId="{BD57CE8A-4E8E-AA16-3551-2A2D2ADC7E16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12" creationId="{EDF8121A-3C36-E993-DBD3-28D07463402D}"/>
          </ac:spMkLst>
        </pc:spChg>
        <pc:spChg chg="add mod">
          <ac:chgData name="manfred lum" userId="299046dc44c30a2b" providerId="LiveId" clId="{D8E62F69-E0C3-44F9-8F10-CD068ACD8936}" dt="2022-12-16T16:28:47.289" v="2009" actId="14100"/>
          <ac:spMkLst>
            <pc:docMk/>
            <pc:sldMk cId="2188704061" sldId="258"/>
            <ac:spMk id="13" creationId="{2901AC03-8BD5-DA45-8A50-B0653A3130BA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13" creationId="{EFFDBC65-305C-2932-FB50-8DE5125556A6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14" creationId="{947AB5D5-D792-8CF2-36C8-E8F7575F1806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15" creationId="{F0F99885-CBFD-12B9-805C-C3E99EFCFE6E}"/>
          </ac:spMkLst>
        </pc:spChg>
        <pc:spChg chg="del">
          <ac:chgData name="manfred lum" userId="299046dc44c30a2b" providerId="LiveId" clId="{D8E62F69-E0C3-44F9-8F10-CD068ACD8936}" dt="2022-12-13T00:22:02.970" v="75" actId="478"/>
          <ac:spMkLst>
            <pc:docMk/>
            <pc:sldMk cId="2188704061" sldId="258"/>
            <ac:spMk id="16" creationId="{C88E23D0-3DA0-BD8D-6D9B-82A57EA75A22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17" creationId="{89F3004A-7CA9-5FE4-6058-9AF72A246989}"/>
          </ac:spMkLst>
        </pc:spChg>
        <pc:spChg chg="add mod">
          <ac:chgData name="manfred lum" userId="299046dc44c30a2b" providerId="LiveId" clId="{D8E62F69-E0C3-44F9-8F10-CD068ACD8936}" dt="2022-12-16T16:28:29.182" v="1994" actId="14100"/>
          <ac:spMkLst>
            <pc:docMk/>
            <pc:sldMk cId="2188704061" sldId="258"/>
            <ac:spMk id="18" creationId="{A6C1D0BD-2ABB-1528-7F3D-A1D36FCEBA3E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24" creationId="{96D787E7-F94F-7167-5918-E6D4A8ACF28E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25" creationId="{EB34E2D5-0A71-A772-3F68-82D50464048B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26" creationId="{13E60A76-87BC-E61E-9722-5CE0247DA8FD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27" creationId="{1EC33F0A-F0C9-B1CD-0302-8F03BA1B537D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27" creationId="{292A93F5-2379-2552-DE91-4F99E37505DD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29" creationId="{2025DC07-CE3C-96AA-7BED-75B023A21CD2}"/>
          </ac:spMkLst>
        </pc:spChg>
        <pc:spChg chg="add mod">
          <ac:chgData name="manfred lum" userId="299046dc44c30a2b" providerId="LiveId" clId="{D8E62F69-E0C3-44F9-8F10-CD068ACD8936}" dt="2022-12-16T16:27:33.374" v="1968"/>
          <ac:spMkLst>
            <pc:docMk/>
            <pc:sldMk cId="2188704061" sldId="258"/>
            <ac:spMk id="30" creationId="{6ADE7BA0-357B-DF91-D86A-29E42E977C1F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31" creationId="{532BEAAC-F6B1-3313-4DFD-E164446AAADD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32" creationId="{8A8565EB-C46B-A8C2-326D-3960AD1466A2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35" creationId="{835589E6-6B00-6A89-32B8-6B42752A2096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37" creationId="{4451A425-64E9-8999-1E1C-64EB33E85D12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38" creationId="{CB9FD90B-6688-0D20-0AF5-D4D0904108F5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39" creationId="{273956AD-4EA3-4B3F-4D79-9EDBAA19378F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41" creationId="{7AD54665-74FE-33D7-14DC-4D7D51FB35D1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43" creationId="{ED7F42F5-2F25-D6F2-FCE8-361C79949E57}"/>
          </ac:spMkLst>
        </pc:spChg>
        <pc:spChg chg="add del mod">
          <ac:chgData name="manfred lum" userId="299046dc44c30a2b" providerId="LiveId" clId="{D8E62F69-E0C3-44F9-8F10-CD068ACD8936}" dt="2022-12-13T00:22:01.511" v="74"/>
          <ac:spMkLst>
            <pc:docMk/>
            <pc:sldMk cId="2188704061" sldId="258"/>
            <ac:spMk id="45" creationId="{D6C66CFE-7E26-8581-EA3D-46C5A295F72C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46" creationId="{9B3D1A66-964B-87C1-0724-C958D3EC2F29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48" creationId="{7E2EF8A9-74F2-73C8-DFA2-318890E7CDCC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50" creationId="{7BADFFC6-184A-70E5-83AC-AF21FAECAA5F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51" creationId="{13F9C081-7211-81B9-5CE3-581E5F9366FD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54" creationId="{F195833B-0527-3BBE-B3FE-E8F3B1F664BC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56" creationId="{569C7545-5EDD-41DA-A114-CF3B582B6A49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57" creationId="{0BBEE61E-8CC3-C520-3065-26682F3EF42F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58" creationId="{0E5A65A4-54AA-D989-5483-DFCA3F179D57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60" creationId="{F1257243-5B21-3153-9A6B-9475576E8AEA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62" creationId="{DCA1FB9C-5AF7-2016-2D3C-E3AB076E21FA}"/>
          </ac:spMkLst>
        </pc:spChg>
        <pc:spChg chg="add del mod">
          <ac:chgData name="manfred lum" userId="299046dc44c30a2b" providerId="LiveId" clId="{D8E62F69-E0C3-44F9-8F10-CD068ACD8936}" dt="2022-12-16T16:27:25.810" v="1967" actId="478"/>
          <ac:spMkLst>
            <pc:docMk/>
            <pc:sldMk cId="2188704061" sldId="258"/>
            <ac:spMk id="64" creationId="{2137EE82-B95C-B58D-6C09-920157FF2A46}"/>
          </ac:spMkLst>
        </pc:spChg>
        <pc:grpChg chg="add mod">
          <ac:chgData name="manfred lum" userId="299046dc44c30a2b" providerId="LiveId" clId="{D8E62F69-E0C3-44F9-8F10-CD068ACD8936}" dt="2022-12-16T16:27:33.374" v="1968"/>
          <ac:grpSpMkLst>
            <pc:docMk/>
            <pc:sldMk cId="2188704061" sldId="258"/>
            <ac:grpSpMk id="14" creationId="{5809EFAA-B7D5-3B7C-C9B0-501606B95487}"/>
          </ac:grpSpMkLst>
        </pc:grp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4" creationId="{7B297B28-95D6-794D-366A-6C93EED87950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6" creationId="{A60597BC-3C44-E07D-1900-C384DBF4209B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8" creationId="{83F8456A-95FF-DD1B-93B1-BF7050D8B24C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12" creationId="{624FBDD3-CBDF-2B37-AFA9-67F562FD0AAB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15" creationId="{EF14CCD8-B7D0-A615-16B8-C5D31BA01D2C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16" creationId="{3D9B3146-01F6-95B3-843E-0C1128B9DE13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17" creationId="{825EBC65-27CC-C28A-801B-BC1B1E5EDBC5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18" creationId="{8A3D6919-E597-8DDC-7AB7-AF4151E2CD14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19" creationId="{0AFE6DB5-CFB2-3F78-727B-42A5965DDD04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19" creationId="{B3C5CAF1-EF13-443B-4BA4-3F342C9CF004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20" creationId="{E4075164-5AE9-5EDF-0A99-21D476436530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20" creationId="{F846C786-064E-8B91-F6EC-2967B32E1CE2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21" creationId="{0FA320B8-BDB5-A488-B47A-F6BBF37E4F03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21" creationId="{91C4CFEC-F92E-CEB4-5169-3BDF5A608BC2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22" creationId="{A0F60B29-C6A3-1869-5048-B0C23A421516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23" creationId="{F1BC1A33-E787-5C3F-8944-8E0708913E8B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24" creationId="{5DBFA0CF-313A-8BD4-35AB-1E30AA0D45A9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25" creationId="{CF455678-7E04-FD18-E38E-706AE1755D12}"/>
          </ac:picMkLst>
        </pc:picChg>
        <pc:picChg chg="del">
          <ac:chgData name="manfred lum" userId="299046dc44c30a2b" providerId="LiveId" clId="{D8E62F69-E0C3-44F9-8F10-CD068ACD8936}" dt="2022-12-13T00:22:02.970" v="75" actId="478"/>
          <ac:picMkLst>
            <pc:docMk/>
            <pc:sldMk cId="2188704061" sldId="258"/>
            <ac:picMk id="26" creationId="{85B344EA-328D-D430-944F-618E99C61FC0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28" creationId="{D2AF619D-C3E9-D632-96F6-68A8F01BD95B}"/>
          </ac:picMkLst>
        </pc:picChg>
        <pc:picChg chg="add del mod">
          <ac:chgData name="manfred lum" userId="299046dc44c30a2b" providerId="LiveId" clId="{D8E62F69-E0C3-44F9-8F10-CD068ACD8936}" dt="2022-12-13T00:22:01.511" v="74"/>
          <ac:picMkLst>
            <pc:docMk/>
            <pc:sldMk cId="2188704061" sldId="258"/>
            <ac:picMk id="28" creationId="{F0BCE8C4-8E61-7842-8EA3-21A62507124B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29" creationId="{E5B5104F-70A1-65CC-B7D5-6D31E34B8A8F}"/>
          </ac:picMkLst>
        </pc:picChg>
        <pc:picChg chg="add del mod">
          <ac:chgData name="manfred lum" userId="299046dc44c30a2b" providerId="LiveId" clId="{D8E62F69-E0C3-44F9-8F10-CD068ACD8936}" dt="2022-12-13T00:22:01.511" v="74"/>
          <ac:picMkLst>
            <pc:docMk/>
            <pc:sldMk cId="2188704061" sldId="258"/>
            <ac:picMk id="30" creationId="{79D0D278-1C2E-686C-90DB-685CEEE0020B}"/>
          </ac:picMkLst>
        </pc:picChg>
        <pc:picChg chg="add mod">
          <ac:chgData name="manfred lum" userId="299046dc44c30a2b" providerId="LiveId" clId="{D8E62F69-E0C3-44F9-8F10-CD068ACD8936}" dt="2022-12-16T16:27:33.374" v="1968"/>
          <ac:picMkLst>
            <pc:docMk/>
            <pc:sldMk cId="2188704061" sldId="258"/>
            <ac:picMk id="31" creationId="{8FFB408D-3609-D300-D4CB-7CB4F5EDCE81}"/>
          </ac:picMkLst>
        </pc:picChg>
        <pc:picChg chg="add del mod">
          <ac:chgData name="manfred lum" userId="299046dc44c30a2b" providerId="LiveId" clId="{D8E62F69-E0C3-44F9-8F10-CD068ACD8936}" dt="2022-12-13T00:22:01.511" v="74"/>
          <ac:picMkLst>
            <pc:docMk/>
            <pc:sldMk cId="2188704061" sldId="258"/>
            <ac:picMk id="33" creationId="{5D79B94E-E5A9-5284-50FE-E786B3E720A0}"/>
          </ac:picMkLst>
        </pc:picChg>
        <pc:picChg chg="add del mod">
          <ac:chgData name="manfred lum" userId="299046dc44c30a2b" providerId="LiveId" clId="{D8E62F69-E0C3-44F9-8F10-CD068ACD8936}" dt="2022-12-13T00:22:01.511" v="74"/>
          <ac:picMkLst>
            <pc:docMk/>
            <pc:sldMk cId="2188704061" sldId="258"/>
            <ac:picMk id="34" creationId="{210536EC-CD04-22D8-B90A-4B1B2CA167BD}"/>
          </ac:picMkLst>
        </pc:picChg>
        <pc:picChg chg="add del mod">
          <ac:chgData name="manfred lum" userId="299046dc44c30a2b" providerId="LiveId" clId="{D8E62F69-E0C3-44F9-8F10-CD068ACD8936}" dt="2022-12-13T00:22:01.511" v="74"/>
          <ac:picMkLst>
            <pc:docMk/>
            <pc:sldMk cId="2188704061" sldId="258"/>
            <ac:picMk id="40" creationId="{300677D5-5F56-9455-E28A-E75E4205555C}"/>
          </ac:picMkLst>
        </pc:picChg>
        <pc:picChg chg="add del mod">
          <ac:chgData name="manfred lum" userId="299046dc44c30a2b" providerId="LiveId" clId="{D8E62F69-E0C3-44F9-8F10-CD068ACD8936}" dt="2022-12-13T00:22:01.511" v="74"/>
          <ac:picMkLst>
            <pc:docMk/>
            <pc:sldMk cId="2188704061" sldId="258"/>
            <ac:picMk id="42" creationId="{8BB30C21-9CC2-9166-3332-9A0F811C2DAC}"/>
          </ac:picMkLst>
        </pc:picChg>
        <pc:picChg chg="add del mod">
          <ac:chgData name="manfred lum" userId="299046dc44c30a2b" providerId="LiveId" clId="{D8E62F69-E0C3-44F9-8F10-CD068ACD8936}" dt="2022-12-13T00:22:01.511" v="74"/>
          <ac:picMkLst>
            <pc:docMk/>
            <pc:sldMk cId="2188704061" sldId="258"/>
            <ac:picMk id="44" creationId="{653E8C36-4844-344B-352B-1E94507B3716}"/>
          </ac:picMkLst>
        </pc:picChg>
        <pc:picChg chg="add del mod">
          <ac:chgData name="manfred lum" userId="299046dc44c30a2b" providerId="LiveId" clId="{D8E62F69-E0C3-44F9-8F10-CD068ACD8936}" dt="2022-12-16T16:27:25.810" v="1967" actId="478"/>
          <ac:picMkLst>
            <pc:docMk/>
            <pc:sldMk cId="2188704061" sldId="258"/>
            <ac:picMk id="47" creationId="{EDD0B9B9-7D6B-C6F1-EC2C-FB6C40C49633}"/>
          </ac:picMkLst>
        </pc:picChg>
        <pc:picChg chg="add del mod">
          <ac:chgData name="manfred lum" userId="299046dc44c30a2b" providerId="LiveId" clId="{D8E62F69-E0C3-44F9-8F10-CD068ACD8936}" dt="2022-12-16T16:27:25.810" v="1967" actId="478"/>
          <ac:picMkLst>
            <pc:docMk/>
            <pc:sldMk cId="2188704061" sldId="258"/>
            <ac:picMk id="49" creationId="{32695DC9-76CE-53AE-9F6F-B70D58B6156C}"/>
          </ac:picMkLst>
        </pc:picChg>
        <pc:picChg chg="add del mod">
          <ac:chgData name="manfred lum" userId="299046dc44c30a2b" providerId="LiveId" clId="{D8E62F69-E0C3-44F9-8F10-CD068ACD8936}" dt="2022-12-16T16:27:25.810" v="1967" actId="478"/>
          <ac:picMkLst>
            <pc:docMk/>
            <pc:sldMk cId="2188704061" sldId="258"/>
            <ac:picMk id="52" creationId="{9C1C89D5-B820-0879-DB7D-900474142E1E}"/>
          </ac:picMkLst>
        </pc:picChg>
        <pc:picChg chg="add del mod">
          <ac:chgData name="manfred lum" userId="299046dc44c30a2b" providerId="LiveId" clId="{D8E62F69-E0C3-44F9-8F10-CD068ACD8936}" dt="2022-12-16T16:27:25.810" v="1967" actId="478"/>
          <ac:picMkLst>
            <pc:docMk/>
            <pc:sldMk cId="2188704061" sldId="258"/>
            <ac:picMk id="53" creationId="{2831929F-863A-E5D7-EAAD-052A625B0C90}"/>
          </ac:picMkLst>
        </pc:picChg>
        <pc:picChg chg="add del mod">
          <ac:chgData name="manfred lum" userId="299046dc44c30a2b" providerId="LiveId" clId="{D8E62F69-E0C3-44F9-8F10-CD068ACD8936}" dt="2022-12-16T16:27:25.810" v="1967" actId="478"/>
          <ac:picMkLst>
            <pc:docMk/>
            <pc:sldMk cId="2188704061" sldId="258"/>
            <ac:picMk id="59" creationId="{D59E134A-8449-7D20-A598-28B78CD66402}"/>
          </ac:picMkLst>
        </pc:picChg>
        <pc:picChg chg="add del mod">
          <ac:chgData name="manfred lum" userId="299046dc44c30a2b" providerId="LiveId" clId="{D8E62F69-E0C3-44F9-8F10-CD068ACD8936}" dt="2022-12-16T16:27:25.810" v="1967" actId="478"/>
          <ac:picMkLst>
            <pc:docMk/>
            <pc:sldMk cId="2188704061" sldId="258"/>
            <ac:picMk id="61" creationId="{11928B56-3A49-363B-21B9-55A92090FF15}"/>
          </ac:picMkLst>
        </pc:picChg>
        <pc:picChg chg="add del mod">
          <ac:chgData name="manfred lum" userId="299046dc44c30a2b" providerId="LiveId" clId="{D8E62F69-E0C3-44F9-8F10-CD068ACD8936}" dt="2022-12-16T16:27:25.810" v="1967" actId="478"/>
          <ac:picMkLst>
            <pc:docMk/>
            <pc:sldMk cId="2188704061" sldId="258"/>
            <ac:picMk id="63" creationId="{6A41AF91-54A2-0A46-CD7D-472729AB8216}"/>
          </ac:picMkLst>
        </pc:picChg>
        <pc:cxnChg chg="add mod">
          <ac:chgData name="manfred lum" userId="299046dc44c30a2b" providerId="LiveId" clId="{D8E62F69-E0C3-44F9-8F10-CD068ACD8936}" dt="2022-12-16T16:27:33.374" v="1968"/>
          <ac:cxnSpMkLst>
            <pc:docMk/>
            <pc:sldMk cId="2188704061" sldId="258"/>
            <ac:cxnSpMk id="22" creationId="{A89E0C2A-3BB2-B3F6-2D5A-04E2F54D5742}"/>
          </ac:cxnSpMkLst>
        </pc:cxnChg>
        <pc:cxnChg chg="add mod">
          <ac:chgData name="manfred lum" userId="299046dc44c30a2b" providerId="LiveId" clId="{D8E62F69-E0C3-44F9-8F10-CD068ACD8936}" dt="2022-12-16T16:27:33.374" v="1968"/>
          <ac:cxnSpMkLst>
            <pc:docMk/>
            <pc:sldMk cId="2188704061" sldId="258"/>
            <ac:cxnSpMk id="23" creationId="{AD31A8DD-9EDB-4281-E5A2-D7E9575F47B3}"/>
          </ac:cxnSpMkLst>
        </pc:cxnChg>
        <pc:cxnChg chg="add del mod">
          <ac:chgData name="manfred lum" userId="299046dc44c30a2b" providerId="LiveId" clId="{D8E62F69-E0C3-44F9-8F10-CD068ACD8936}" dt="2022-12-13T00:22:01.511" v="74"/>
          <ac:cxnSpMkLst>
            <pc:docMk/>
            <pc:sldMk cId="2188704061" sldId="258"/>
            <ac:cxnSpMk id="36" creationId="{699DB2EB-3A9A-1BE1-9CD1-ABE2670C6730}"/>
          </ac:cxnSpMkLst>
        </pc:cxnChg>
        <pc:cxnChg chg="add del mod">
          <ac:chgData name="manfred lum" userId="299046dc44c30a2b" providerId="LiveId" clId="{D8E62F69-E0C3-44F9-8F10-CD068ACD8936}" dt="2022-12-16T16:27:25.810" v="1967" actId="478"/>
          <ac:cxnSpMkLst>
            <pc:docMk/>
            <pc:sldMk cId="2188704061" sldId="258"/>
            <ac:cxnSpMk id="55" creationId="{D70DE5C7-3802-C335-D2BB-D57F495EAFA7}"/>
          </ac:cxnSpMkLst>
        </pc:cxnChg>
      </pc:sldChg>
      <pc:sldChg chg="del ord">
        <pc:chgData name="manfred lum" userId="299046dc44c30a2b" providerId="LiveId" clId="{D8E62F69-E0C3-44F9-8F10-CD068ACD8936}" dt="2022-12-13T02:30:02.028" v="1700" actId="47"/>
        <pc:sldMkLst>
          <pc:docMk/>
          <pc:sldMk cId="3531761586" sldId="259"/>
        </pc:sldMkLst>
      </pc:sldChg>
      <pc:sldChg chg="del">
        <pc:chgData name="manfred lum" userId="299046dc44c30a2b" providerId="LiveId" clId="{D8E62F69-E0C3-44F9-8F10-CD068ACD8936}" dt="2022-12-13T02:30:04.594" v="1701" actId="47"/>
        <pc:sldMkLst>
          <pc:docMk/>
          <pc:sldMk cId="1896060092" sldId="260"/>
        </pc:sldMkLst>
      </pc:sldChg>
      <pc:sldChg chg="del">
        <pc:chgData name="manfred lum" userId="299046dc44c30a2b" providerId="LiveId" clId="{D8E62F69-E0C3-44F9-8F10-CD068ACD8936}" dt="2022-12-13T02:30:05.578" v="1702" actId="47"/>
        <pc:sldMkLst>
          <pc:docMk/>
          <pc:sldMk cId="1934536951" sldId="261"/>
        </pc:sldMkLst>
      </pc:sldChg>
      <pc:sldChg chg="del">
        <pc:chgData name="manfred lum" userId="299046dc44c30a2b" providerId="LiveId" clId="{D8E62F69-E0C3-44F9-8F10-CD068ACD8936}" dt="2022-12-13T02:30:06.962" v="1703" actId="47"/>
        <pc:sldMkLst>
          <pc:docMk/>
          <pc:sldMk cId="695372472" sldId="262"/>
        </pc:sldMkLst>
      </pc:sldChg>
      <pc:sldChg chg="del">
        <pc:chgData name="manfred lum" userId="299046dc44c30a2b" providerId="LiveId" clId="{D8E62F69-E0C3-44F9-8F10-CD068ACD8936}" dt="2022-12-13T02:30:07.738" v="1704" actId="47"/>
        <pc:sldMkLst>
          <pc:docMk/>
          <pc:sldMk cId="4061199381" sldId="263"/>
        </pc:sldMkLst>
      </pc:sldChg>
      <pc:sldChg chg="del">
        <pc:chgData name="manfred lum" userId="299046dc44c30a2b" providerId="LiveId" clId="{D8E62F69-E0C3-44F9-8F10-CD068ACD8936}" dt="2022-12-13T02:30:09.035" v="1705" actId="47"/>
        <pc:sldMkLst>
          <pc:docMk/>
          <pc:sldMk cId="3894287361" sldId="264"/>
        </pc:sldMkLst>
      </pc:sldChg>
      <pc:sldChg chg="del">
        <pc:chgData name="manfred lum" userId="299046dc44c30a2b" providerId="LiveId" clId="{D8E62F69-E0C3-44F9-8F10-CD068ACD8936}" dt="2022-12-13T02:30:09.858" v="1706" actId="47"/>
        <pc:sldMkLst>
          <pc:docMk/>
          <pc:sldMk cId="4260270001" sldId="265"/>
        </pc:sldMkLst>
      </pc:sldChg>
      <pc:sldChg chg="del">
        <pc:chgData name="manfred lum" userId="299046dc44c30a2b" providerId="LiveId" clId="{D8E62F69-E0C3-44F9-8F10-CD068ACD8936}" dt="2022-12-13T02:30:10.602" v="1707" actId="47"/>
        <pc:sldMkLst>
          <pc:docMk/>
          <pc:sldMk cId="2315559379" sldId="266"/>
        </pc:sldMkLst>
      </pc:sldChg>
      <pc:sldChg chg="del">
        <pc:chgData name="manfred lum" userId="299046dc44c30a2b" providerId="LiveId" clId="{D8E62F69-E0C3-44F9-8F10-CD068ACD8936}" dt="2022-12-13T02:30:11.331" v="1708" actId="47"/>
        <pc:sldMkLst>
          <pc:docMk/>
          <pc:sldMk cId="3018987387" sldId="267"/>
        </pc:sldMkLst>
      </pc:sldChg>
      <pc:sldChg chg="del">
        <pc:chgData name="manfred lum" userId="299046dc44c30a2b" providerId="LiveId" clId="{D8E62F69-E0C3-44F9-8F10-CD068ACD8936}" dt="2022-12-13T02:30:11.921" v="1709" actId="47"/>
        <pc:sldMkLst>
          <pc:docMk/>
          <pc:sldMk cId="1095757866" sldId="269"/>
        </pc:sldMkLst>
      </pc:sldChg>
      <pc:sldChg chg="del">
        <pc:chgData name="manfred lum" userId="299046dc44c30a2b" providerId="LiveId" clId="{D8E62F69-E0C3-44F9-8F10-CD068ACD8936}" dt="2022-12-13T02:30:12.802" v="1710" actId="47"/>
        <pc:sldMkLst>
          <pc:docMk/>
          <pc:sldMk cId="774395592" sldId="270"/>
        </pc:sldMkLst>
      </pc:sldChg>
      <pc:sldChg chg="addSp delSp modSp del mod">
        <pc:chgData name="manfred lum" userId="299046dc44c30a2b" providerId="LiveId" clId="{D8E62F69-E0C3-44F9-8F10-CD068ACD8936}" dt="2022-12-13T00:23:10.278" v="81" actId="47"/>
        <pc:sldMkLst>
          <pc:docMk/>
          <pc:sldMk cId="3477953662" sldId="271"/>
        </pc:sldMkLst>
        <pc:spChg chg="add 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2" creationId="{3BFDA06B-473E-79F9-F6AA-F7A7B8FF4C9A}"/>
          </ac:spMkLst>
        </pc:spChg>
        <pc:spChg chg="add 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4" creationId="{F1CE1A4A-FE41-FD30-98E3-289EE7F3F1D0}"/>
          </ac:spMkLst>
        </pc:spChg>
        <pc:spChg chg="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5" creationId="{1A0E2B09-ABEF-6934-DBCE-CC62D625AAC0}"/>
          </ac:spMkLst>
        </pc:spChg>
        <pc:spChg chg="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7" creationId="{FD742139-5AC5-664C-B5D3-85875B213913}"/>
          </ac:spMkLst>
        </pc:spChg>
        <pc:spChg chg="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9" creationId="{ECCE431D-7284-4861-3613-5F547A5EBDFD}"/>
          </ac:spMkLst>
        </pc:spChg>
        <pc:spChg chg="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12" creationId="{367DC933-1EF3-25C0-CA2D-F7D7624E2367}"/>
          </ac:spMkLst>
        </pc:spChg>
        <pc:spChg chg="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16" creationId="{5364ECCD-F934-9345-A14D-0FD6B181CD8B}"/>
          </ac:spMkLst>
        </pc:spChg>
        <pc:spChg chg="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18" creationId="{36806829-1461-1EEF-7219-4AEBD4204B06}"/>
          </ac:spMkLst>
        </pc:spChg>
        <pc:spChg chg="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20" creationId="{638795F2-515E-35E0-5D27-A6B5974D1A5E}"/>
          </ac:spMkLst>
        </pc:spChg>
        <pc:spChg chg="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22" creationId="{8EB0D604-3560-81D6-A29D-9109356B0A8B}"/>
          </ac:spMkLst>
        </pc:spChg>
        <pc:spChg chg="del mod">
          <ac:chgData name="manfred lum" userId="299046dc44c30a2b" providerId="LiveId" clId="{D8E62F69-E0C3-44F9-8F10-CD068ACD8936}" dt="2022-12-13T00:21:55.454" v="72" actId="21"/>
          <ac:spMkLst>
            <pc:docMk/>
            <pc:sldMk cId="3477953662" sldId="271"/>
            <ac:spMk id="24" creationId="{FED8D5DC-F230-77A1-A12E-F70843A18224}"/>
          </ac:spMkLst>
        </pc:spChg>
        <pc:picChg chg="add del mod">
          <ac:chgData name="manfred lum" userId="299046dc44c30a2b" providerId="LiveId" clId="{D8E62F69-E0C3-44F9-8F10-CD068ACD8936}" dt="2022-12-13T00:21:55.454" v="72" actId="21"/>
          <ac:picMkLst>
            <pc:docMk/>
            <pc:sldMk cId="3477953662" sldId="271"/>
            <ac:picMk id="3" creationId="{6D38EBC1-6D7F-3C25-E756-831D77B5A717}"/>
          </ac:picMkLst>
        </pc:picChg>
        <pc:picChg chg="del mod">
          <ac:chgData name="manfred lum" userId="299046dc44c30a2b" providerId="LiveId" clId="{D8E62F69-E0C3-44F9-8F10-CD068ACD8936}" dt="2022-12-13T00:21:55.454" v="72" actId="21"/>
          <ac:picMkLst>
            <pc:docMk/>
            <pc:sldMk cId="3477953662" sldId="271"/>
            <ac:picMk id="6" creationId="{6DFA210B-BFC5-99D8-3188-C93650D2A0A0}"/>
          </ac:picMkLst>
        </pc:picChg>
        <pc:picChg chg="del mod">
          <ac:chgData name="manfred lum" userId="299046dc44c30a2b" providerId="LiveId" clId="{D8E62F69-E0C3-44F9-8F10-CD068ACD8936}" dt="2022-12-13T00:21:55.454" v="72" actId="21"/>
          <ac:picMkLst>
            <pc:docMk/>
            <pc:sldMk cId="3477953662" sldId="271"/>
            <ac:picMk id="8" creationId="{94833E24-75DF-3C7A-FC42-D8FFA0AC33A3}"/>
          </ac:picMkLst>
        </pc:picChg>
        <pc:picChg chg="del mod">
          <ac:chgData name="manfred lum" userId="299046dc44c30a2b" providerId="LiveId" clId="{D8E62F69-E0C3-44F9-8F10-CD068ACD8936}" dt="2022-12-13T00:21:55.454" v="72" actId="21"/>
          <ac:picMkLst>
            <pc:docMk/>
            <pc:sldMk cId="3477953662" sldId="271"/>
            <ac:picMk id="13" creationId="{E40CA108-2DC7-2B78-EA1E-318CAE57702C}"/>
          </ac:picMkLst>
        </pc:picChg>
        <pc:picChg chg="del mod">
          <ac:chgData name="manfred lum" userId="299046dc44c30a2b" providerId="LiveId" clId="{D8E62F69-E0C3-44F9-8F10-CD068ACD8936}" dt="2022-12-13T00:21:55.454" v="72" actId="21"/>
          <ac:picMkLst>
            <pc:docMk/>
            <pc:sldMk cId="3477953662" sldId="271"/>
            <ac:picMk id="15" creationId="{B6782B12-4CAC-EE42-5418-19C128B8BD5E}"/>
          </ac:picMkLst>
        </pc:picChg>
        <pc:picChg chg="mod">
          <ac:chgData name="manfred lum" userId="299046dc44c30a2b" providerId="LiveId" clId="{D8E62F69-E0C3-44F9-8F10-CD068ACD8936}" dt="2022-12-13T00:21:32.660" v="68" actId="14100"/>
          <ac:picMkLst>
            <pc:docMk/>
            <pc:sldMk cId="3477953662" sldId="271"/>
            <ac:picMk id="19" creationId="{BFE662D8-26DF-680B-7720-A4DB8803E679}"/>
          </ac:picMkLst>
        </pc:picChg>
        <pc:picChg chg="del mod">
          <ac:chgData name="manfred lum" userId="299046dc44c30a2b" providerId="LiveId" clId="{D8E62F69-E0C3-44F9-8F10-CD068ACD8936}" dt="2022-12-13T00:21:55.454" v="72" actId="21"/>
          <ac:picMkLst>
            <pc:docMk/>
            <pc:sldMk cId="3477953662" sldId="271"/>
            <ac:picMk id="23" creationId="{37485948-A3EB-0483-6CF4-4B5572CD8C08}"/>
          </ac:picMkLst>
        </pc:picChg>
        <pc:picChg chg="del mod">
          <ac:chgData name="manfred lum" userId="299046dc44c30a2b" providerId="LiveId" clId="{D8E62F69-E0C3-44F9-8F10-CD068ACD8936}" dt="2022-12-13T00:21:55.454" v="72" actId="21"/>
          <ac:picMkLst>
            <pc:docMk/>
            <pc:sldMk cId="3477953662" sldId="271"/>
            <ac:picMk id="25" creationId="{80CBACF8-6149-90AF-3306-AE12F0DD2592}"/>
          </ac:picMkLst>
        </pc:picChg>
        <pc:cxnChg chg="del mod">
          <ac:chgData name="manfred lum" userId="299046dc44c30a2b" providerId="LiveId" clId="{D8E62F69-E0C3-44F9-8F10-CD068ACD8936}" dt="2022-12-13T00:21:55.454" v="72" actId="21"/>
          <ac:cxnSpMkLst>
            <pc:docMk/>
            <pc:sldMk cId="3477953662" sldId="271"/>
            <ac:cxnSpMk id="17" creationId="{0D42D890-8507-78E5-80F9-FA461254AF67}"/>
          </ac:cxnSpMkLst>
        </pc:cxnChg>
      </pc:sldChg>
      <pc:sldChg chg="addSp delSp modSp new mod">
        <pc:chgData name="manfred lum" userId="299046dc44c30a2b" providerId="LiveId" clId="{D8E62F69-E0C3-44F9-8F10-CD068ACD8936}" dt="2022-12-13T00:32:59.287" v="310" actId="207"/>
        <pc:sldMkLst>
          <pc:docMk/>
          <pc:sldMk cId="3959905648" sldId="271"/>
        </pc:sldMkLst>
        <pc:spChg chg="mod">
          <ac:chgData name="manfred lum" userId="299046dc44c30a2b" providerId="LiveId" clId="{D8E62F69-E0C3-44F9-8F10-CD068ACD8936}" dt="2022-12-13T00:27:11.246" v="101" actId="14100"/>
          <ac:spMkLst>
            <pc:docMk/>
            <pc:sldMk cId="3959905648" sldId="271"/>
            <ac:spMk id="2" creationId="{F9C1E064-C7EC-2371-5B9E-EFC2C5383B14}"/>
          </ac:spMkLst>
        </pc:spChg>
        <pc:spChg chg="del">
          <ac:chgData name="manfred lum" userId="299046dc44c30a2b" providerId="LiveId" clId="{D8E62F69-E0C3-44F9-8F10-CD068ACD8936}" dt="2022-12-13T00:26:20.496" v="96" actId="22"/>
          <ac:spMkLst>
            <pc:docMk/>
            <pc:sldMk cId="3959905648" sldId="271"/>
            <ac:spMk id="3" creationId="{26A9D1BC-3CE0-517D-A3A4-B3B18CEEBBED}"/>
          </ac:spMkLst>
        </pc:spChg>
        <pc:spChg chg="add del mod">
          <ac:chgData name="manfred lum" userId="299046dc44c30a2b" providerId="LiveId" clId="{D8E62F69-E0C3-44F9-8F10-CD068ACD8936}" dt="2022-12-13T00:32:30.368" v="301" actId="21"/>
          <ac:spMkLst>
            <pc:docMk/>
            <pc:sldMk cId="3959905648" sldId="271"/>
            <ac:spMk id="8" creationId="{F00D54C4-655E-9691-0088-DA8052FD47C9}"/>
          </ac:spMkLst>
        </pc:spChg>
        <pc:spChg chg="add mod">
          <ac:chgData name="manfred lum" userId="299046dc44c30a2b" providerId="LiveId" clId="{D8E62F69-E0C3-44F9-8F10-CD068ACD8936}" dt="2022-12-13T00:32:59.287" v="310" actId="207"/>
          <ac:spMkLst>
            <pc:docMk/>
            <pc:sldMk cId="3959905648" sldId="271"/>
            <ac:spMk id="9" creationId="{0C8C4AF2-AF44-4238-DE74-99003580F6CC}"/>
          </ac:spMkLst>
        </pc:spChg>
        <pc:picChg chg="add mod ord">
          <ac:chgData name="manfred lum" userId="299046dc44c30a2b" providerId="LiveId" clId="{D8E62F69-E0C3-44F9-8F10-CD068ACD8936}" dt="2022-12-13T00:32:48.901" v="307" actId="1076"/>
          <ac:picMkLst>
            <pc:docMk/>
            <pc:sldMk cId="3959905648" sldId="271"/>
            <ac:picMk id="5" creationId="{84ED3163-0C79-6591-D61A-5D704F78C119}"/>
          </ac:picMkLst>
        </pc:picChg>
        <pc:picChg chg="add del mod">
          <ac:chgData name="manfred lum" userId="299046dc44c30a2b" providerId="LiveId" clId="{D8E62F69-E0C3-44F9-8F10-CD068ACD8936}" dt="2022-12-13T00:31:23.433" v="291" actId="21"/>
          <ac:picMkLst>
            <pc:docMk/>
            <pc:sldMk cId="3959905648" sldId="271"/>
            <ac:picMk id="7" creationId="{CA5F131C-6CC8-E82D-7B47-5CF7E559A17E}"/>
          </ac:picMkLst>
        </pc:picChg>
      </pc:sldChg>
      <pc:sldChg chg="addSp delSp modSp new mod">
        <pc:chgData name="manfred lum" userId="299046dc44c30a2b" providerId="LiveId" clId="{D8E62F69-E0C3-44F9-8F10-CD068ACD8936}" dt="2022-12-13T00:43:47.900" v="593" actId="20577"/>
        <pc:sldMkLst>
          <pc:docMk/>
          <pc:sldMk cId="129562639" sldId="272"/>
        </pc:sldMkLst>
        <pc:spChg chg="mod">
          <ac:chgData name="manfred lum" userId="299046dc44c30a2b" providerId="LiveId" clId="{D8E62F69-E0C3-44F9-8F10-CD068ACD8936}" dt="2022-12-13T00:35:09.108" v="345" actId="1076"/>
          <ac:spMkLst>
            <pc:docMk/>
            <pc:sldMk cId="129562639" sldId="272"/>
            <ac:spMk id="2" creationId="{43E49CBE-C7F3-6D9A-F142-8BDD7B299D99}"/>
          </ac:spMkLst>
        </pc:spChg>
        <pc:spChg chg="del">
          <ac:chgData name="manfred lum" userId="299046dc44c30a2b" providerId="LiveId" clId="{D8E62F69-E0C3-44F9-8F10-CD068ACD8936}" dt="2022-12-13T00:31:20.214" v="290" actId="478"/>
          <ac:spMkLst>
            <pc:docMk/>
            <pc:sldMk cId="129562639" sldId="272"/>
            <ac:spMk id="3" creationId="{AAF407CE-FDDA-907B-ED42-B9AE0D74AFB8}"/>
          </ac:spMkLst>
        </pc:spChg>
        <pc:spChg chg="add mod">
          <ac:chgData name="manfred lum" userId="299046dc44c30a2b" providerId="LiveId" clId="{D8E62F69-E0C3-44F9-8F10-CD068ACD8936}" dt="2022-12-13T00:43:47.900" v="593" actId="20577"/>
          <ac:spMkLst>
            <pc:docMk/>
            <pc:sldMk cId="129562639" sldId="272"/>
            <ac:spMk id="7" creationId="{506B6081-ABF5-094B-8CBF-A7243D712767}"/>
          </ac:spMkLst>
        </pc:spChg>
        <pc:picChg chg="add mod">
          <ac:chgData name="manfred lum" userId="299046dc44c30a2b" providerId="LiveId" clId="{D8E62F69-E0C3-44F9-8F10-CD068ACD8936}" dt="2022-12-13T00:32:18.045" v="298" actId="1076"/>
          <ac:picMkLst>
            <pc:docMk/>
            <pc:sldMk cId="129562639" sldId="272"/>
            <ac:picMk id="4" creationId="{2C3D3140-C473-B49B-982E-D147C4794FCA}"/>
          </ac:picMkLst>
        </pc:picChg>
        <pc:picChg chg="add mod">
          <ac:chgData name="manfred lum" userId="299046dc44c30a2b" providerId="LiveId" clId="{D8E62F69-E0C3-44F9-8F10-CD068ACD8936}" dt="2022-12-13T00:32:21.429" v="299" actId="1076"/>
          <ac:picMkLst>
            <pc:docMk/>
            <pc:sldMk cId="129562639" sldId="272"/>
            <ac:picMk id="6" creationId="{424279E5-8516-6FB8-722B-210D462ED389}"/>
          </ac:picMkLst>
        </pc:picChg>
      </pc:sldChg>
      <pc:sldChg chg="addSp delSp modSp new mod">
        <pc:chgData name="manfred lum" userId="299046dc44c30a2b" providerId="LiveId" clId="{D8E62F69-E0C3-44F9-8F10-CD068ACD8936}" dt="2022-12-13T00:53:44.245" v="749" actId="14826"/>
        <pc:sldMkLst>
          <pc:docMk/>
          <pc:sldMk cId="3767551201" sldId="273"/>
        </pc:sldMkLst>
        <pc:spChg chg="mod">
          <ac:chgData name="manfred lum" userId="299046dc44c30a2b" providerId="LiveId" clId="{D8E62F69-E0C3-44F9-8F10-CD068ACD8936}" dt="2022-12-13T00:49:04.306" v="743" actId="20577"/>
          <ac:spMkLst>
            <pc:docMk/>
            <pc:sldMk cId="3767551201" sldId="273"/>
            <ac:spMk id="2" creationId="{437EDEDA-B21F-E53A-6386-5FAD47FC56B9}"/>
          </ac:spMkLst>
        </pc:spChg>
        <pc:spChg chg="del">
          <ac:chgData name="manfred lum" userId="299046dc44c30a2b" providerId="LiveId" clId="{D8E62F69-E0C3-44F9-8F10-CD068ACD8936}" dt="2022-12-13T00:35:41.492" v="380" actId="478"/>
          <ac:spMkLst>
            <pc:docMk/>
            <pc:sldMk cId="3767551201" sldId="273"/>
            <ac:spMk id="3" creationId="{77969062-F04F-4813-CC44-83BE5D186808}"/>
          </ac:spMkLst>
        </pc:spChg>
        <pc:spChg chg="add mod">
          <ac:chgData name="manfred lum" userId="299046dc44c30a2b" providerId="LiveId" clId="{D8E62F69-E0C3-44F9-8F10-CD068ACD8936}" dt="2022-12-13T00:41:21.324" v="511" actId="1076"/>
          <ac:spMkLst>
            <pc:docMk/>
            <pc:sldMk cId="3767551201" sldId="273"/>
            <ac:spMk id="6" creationId="{CF2A1848-0751-2AE3-58B4-F9C239071424}"/>
          </ac:spMkLst>
        </pc:spChg>
        <pc:picChg chg="add mod">
          <ac:chgData name="manfred lum" userId="299046dc44c30a2b" providerId="LiveId" clId="{D8E62F69-E0C3-44F9-8F10-CD068ACD8936}" dt="2022-12-13T00:41:18.316" v="510" actId="1076"/>
          <ac:picMkLst>
            <pc:docMk/>
            <pc:sldMk cId="3767551201" sldId="273"/>
            <ac:picMk id="5" creationId="{A78DA84D-7FFF-BB05-1EE7-F7164927C940}"/>
          </ac:picMkLst>
        </pc:picChg>
        <pc:picChg chg="add del mod">
          <ac:chgData name="manfred lum" userId="299046dc44c30a2b" providerId="LiveId" clId="{D8E62F69-E0C3-44F9-8F10-CD068ACD8936}" dt="2022-12-13T00:40:38.108" v="464" actId="478"/>
          <ac:picMkLst>
            <pc:docMk/>
            <pc:sldMk cId="3767551201" sldId="273"/>
            <ac:picMk id="8" creationId="{9AC72E40-78A9-2358-1317-0CBBB00978D5}"/>
          </ac:picMkLst>
        </pc:picChg>
        <pc:picChg chg="add mod">
          <ac:chgData name="manfred lum" userId="299046dc44c30a2b" providerId="LiveId" clId="{D8E62F69-E0C3-44F9-8F10-CD068ACD8936}" dt="2022-12-13T00:53:44.245" v="749" actId="14826"/>
          <ac:picMkLst>
            <pc:docMk/>
            <pc:sldMk cId="3767551201" sldId="273"/>
            <ac:picMk id="10" creationId="{033B1029-44CD-6A2C-75E0-1BFA8E4341E0}"/>
          </ac:picMkLst>
        </pc:picChg>
      </pc:sldChg>
      <pc:sldChg chg="addSp delSp modSp new mod">
        <pc:chgData name="manfred lum" userId="299046dc44c30a2b" providerId="LiveId" clId="{D8E62F69-E0C3-44F9-8F10-CD068ACD8936}" dt="2022-12-13T00:53:55.538" v="753" actId="1076"/>
        <pc:sldMkLst>
          <pc:docMk/>
          <pc:sldMk cId="2693471669" sldId="274"/>
        </pc:sldMkLst>
        <pc:spChg chg="del">
          <ac:chgData name="manfred lum" userId="299046dc44c30a2b" providerId="LiveId" clId="{D8E62F69-E0C3-44F9-8F10-CD068ACD8936}" dt="2022-12-13T00:42:04.036" v="515" actId="478"/>
          <ac:spMkLst>
            <pc:docMk/>
            <pc:sldMk cId="2693471669" sldId="274"/>
            <ac:spMk id="2" creationId="{3B70CD97-2851-46CE-47B3-C9D2EB756CB4}"/>
          </ac:spMkLst>
        </pc:spChg>
        <pc:spChg chg="mod">
          <ac:chgData name="manfred lum" userId="299046dc44c30a2b" providerId="LiveId" clId="{D8E62F69-E0C3-44F9-8F10-CD068ACD8936}" dt="2022-12-13T00:45:43.850" v="687" actId="14100"/>
          <ac:spMkLst>
            <pc:docMk/>
            <pc:sldMk cId="2693471669" sldId="274"/>
            <ac:spMk id="3" creationId="{80382342-168A-4FB5-C33E-0DB610160568}"/>
          </ac:spMkLst>
        </pc:spChg>
        <pc:picChg chg="add del mod">
          <ac:chgData name="manfred lum" userId="299046dc44c30a2b" providerId="LiveId" clId="{D8E62F69-E0C3-44F9-8F10-CD068ACD8936}" dt="2022-12-13T00:53:46.866" v="750" actId="478"/>
          <ac:picMkLst>
            <pc:docMk/>
            <pc:sldMk cId="2693471669" sldId="274"/>
            <ac:picMk id="5" creationId="{662DAD07-5F6B-1B86-3A99-E03C2915B42D}"/>
          </ac:picMkLst>
        </pc:picChg>
        <pc:picChg chg="add mod">
          <ac:chgData name="manfred lum" userId="299046dc44c30a2b" providerId="LiveId" clId="{D8E62F69-E0C3-44F9-8F10-CD068ACD8936}" dt="2022-12-13T00:53:52.562" v="752" actId="1076"/>
          <ac:picMkLst>
            <pc:docMk/>
            <pc:sldMk cId="2693471669" sldId="274"/>
            <ac:picMk id="7" creationId="{DC95787E-E7F2-8805-79EB-E59120EA93B0}"/>
          </ac:picMkLst>
        </pc:picChg>
        <pc:picChg chg="add mod">
          <ac:chgData name="manfred lum" userId="299046dc44c30a2b" providerId="LiveId" clId="{D8E62F69-E0C3-44F9-8F10-CD068ACD8936}" dt="2022-12-13T00:53:55.538" v="753" actId="1076"/>
          <ac:picMkLst>
            <pc:docMk/>
            <pc:sldMk cId="2693471669" sldId="274"/>
            <ac:picMk id="9" creationId="{3A416C67-ADBA-0004-4CA2-CFF1B22D3A48}"/>
          </ac:picMkLst>
        </pc:picChg>
      </pc:sldChg>
      <pc:sldChg chg="modSp new del mod">
        <pc:chgData name="manfred lum" userId="299046dc44c30a2b" providerId="LiveId" clId="{D8E62F69-E0C3-44F9-8F10-CD068ACD8936}" dt="2022-12-13T00:48:48.295" v="724" actId="47"/>
        <pc:sldMkLst>
          <pc:docMk/>
          <pc:sldMk cId="44111765" sldId="275"/>
        </pc:sldMkLst>
        <pc:spChg chg="mod">
          <ac:chgData name="manfred lum" userId="299046dc44c30a2b" providerId="LiveId" clId="{D8E62F69-E0C3-44F9-8F10-CD068ACD8936}" dt="2022-12-13T00:48:39.042" v="720" actId="14100"/>
          <ac:spMkLst>
            <pc:docMk/>
            <pc:sldMk cId="44111765" sldId="275"/>
            <ac:spMk id="2" creationId="{E6646499-31CE-F879-75E7-81DE565C3F35}"/>
          </ac:spMkLst>
        </pc:spChg>
      </pc:sldChg>
      <pc:sldChg chg="modSp add mod ord">
        <pc:chgData name="manfred lum" userId="299046dc44c30a2b" providerId="LiveId" clId="{D8E62F69-E0C3-44F9-8F10-CD068ACD8936}" dt="2022-12-13T00:55:15.731" v="758" actId="14826"/>
        <pc:sldMkLst>
          <pc:docMk/>
          <pc:sldMk cId="200764250" sldId="276"/>
        </pc:sldMkLst>
        <pc:spChg chg="mod">
          <ac:chgData name="manfred lum" userId="299046dc44c30a2b" providerId="LiveId" clId="{D8E62F69-E0C3-44F9-8F10-CD068ACD8936}" dt="2022-12-13T00:49:00.298" v="741" actId="20577"/>
          <ac:spMkLst>
            <pc:docMk/>
            <pc:sldMk cId="200764250" sldId="276"/>
            <ac:spMk id="2" creationId="{437EDEDA-B21F-E53A-6386-5FAD47FC56B9}"/>
          </ac:spMkLst>
        </pc:spChg>
        <pc:spChg chg="mod">
          <ac:chgData name="manfred lum" userId="299046dc44c30a2b" providerId="LiveId" clId="{D8E62F69-E0C3-44F9-8F10-CD068ACD8936}" dt="2022-12-13T00:54:49.121" v="757" actId="1035"/>
          <ac:spMkLst>
            <pc:docMk/>
            <pc:sldMk cId="200764250" sldId="276"/>
            <ac:spMk id="6" creationId="{CF2A1848-0751-2AE3-58B4-F9C239071424}"/>
          </ac:spMkLst>
        </pc:spChg>
        <pc:picChg chg="mod">
          <ac:chgData name="manfred lum" userId="299046dc44c30a2b" providerId="LiveId" clId="{D8E62F69-E0C3-44F9-8F10-CD068ACD8936}" dt="2022-12-13T00:49:27.251" v="744" actId="14826"/>
          <ac:picMkLst>
            <pc:docMk/>
            <pc:sldMk cId="200764250" sldId="276"/>
            <ac:picMk id="5" creationId="{A78DA84D-7FFF-BB05-1EE7-F7164927C940}"/>
          </ac:picMkLst>
        </pc:picChg>
        <pc:picChg chg="mod">
          <ac:chgData name="manfred lum" userId="299046dc44c30a2b" providerId="LiveId" clId="{D8E62F69-E0C3-44F9-8F10-CD068ACD8936}" dt="2022-12-13T00:55:15.731" v="758" actId="14826"/>
          <ac:picMkLst>
            <pc:docMk/>
            <pc:sldMk cId="200764250" sldId="276"/>
            <ac:picMk id="10" creationId="{033B1029-44CD-6A2C-75E0-1BFA8E4341E0}"/>
          </ac:picMkLst>
        </pc:picChg>
      </pc:sldChg>
      <pc:sldChg chg="modSp add mod ord">
        <pc:chgData name="manfred lum" userId="299046dc44c30a2b" providerId="LiveId" clId="{D8E62F69-E0C3-44F9-8F10-CD068ACD8936}" dt="2022-12-13T00:57:06.554" v="794" actId="14826"/>
        <pc:sldMkLst>
          <pc:docMk/>
          <pc:sldMk cId="1908223802" sldId="277"/>
        </pc:sldMkLst>
        <pc:spChg chg="mod">
          <ac:chgData name="manfred lum" userId="299046dc44c30a2b" providerId="LiveId" clId="{D8E62F69-E0C3-44F9-8F10-CD068ACD8936}" dt="2022-12-13T00:55:53.466" v="791" actId="20577"/>
          <ac:spMkLst>
            <pc:docMk/>
            <pc:sldMk cId="1908223802" sldId="277"/>
            <ac:spMk id="3" creationId="{80382342-168A-4FB5-C33E-0DB610160568}"/>
          </ac:spMkLst>
        </pc:spChg>
        <pc:picChg chg="mod">
          <ac:chgData name="manfred lum" userId="299046dc44c30a2b" providerId="LiveId" clId="{D8E62F69-E0C3-44F9-8F10-CD068ACD8936}" dt="2022-12-13T00:57:06.554" v="794" actId="14826"/>
          <ac:picMkLst>
            <pc:docMk/>
            <pc:sldMk cId="1908223802" sldId="277"/>
            <ac:picMk id="7" creationId="{DC95787E-E7F2-8805-79EB-E59120EA93B0}"/>
          </ac:picMkLst>
        </pc:picChg>
        <pc:picChg chg="mod">
          <ac:chgData name="manfred lum" userId="299046dc44c30a2b" providerId="LiveId" clId="{D8E62F69-E0C3-44F9-8F10-CD068ACD8936}" dt="2022-12-13T00:56:40.097" v="793" actId="1076"/>
          <ac:picMkLst>
            <pc:docMk/>
            <pc:sldMk cId="1908223802" sldId="277"/>
            <ac:picMk id="9" creationId="{3A416C67-ADBA-0004-4CA2-CFF1B22D3A48}"/>
          </ac:picMkLst>
        </pc:picChg>
      </pc:sldChg>
      <pc:sldChg chg="addSp delSp modSp new mod">
        <pc:chgData name="manfred lum" userId="299046dc44c30a2b" providerId="LiveId" clId="{D8E62F69-E0C3-44F9-8F10-CD068ACD8936}" dt="2022-12-13T01:02:09.800" v="876" actId="1076"/>
        <pc:sldMkLst>
          <pc:docMk/>
          <pc:sldMk cId="806977435" sldId="278"/>
        </pc:sldMkLst>
        <pc:spChg chg="mod">
          <ac:chgData name="manfred lum" userId="299046dc44c30a2b" providerId="LiveId" clId="{D8E62F69-E0C3-44F9-8F10-CD068ACD8936}" dt="2022-12-13T01:02:09.800" v="876" actId="1076"/>
          <ac:spMkLst>
            <pc:docMk/>
            <pc:sldMk cId="806977435" sldId="278"/>
            <ac:spMk id="2" creationId="{BBA5B0BF-9420-3A9C-0899-D83B830DCBCB}"/>
          </ac:spMkLst>
        </pc:spChg>
        <pc:spChg chg="del">
          <ac:chgData name="manfred lum" userId="299046dc44c30a2b" providerId="LiveId" clId="{D8E62F69-E0C3-44F9-8F10-CD068ACD8936}" dt="2022-12-13T00:57:56.185" v="810" actId="478"/>
          <ac:spMkLst>
            <pc:docMk/>
            <pc:sldMk cId="806977435" sldId="278"/>
            <ac:spMk id="3" creationId="{23B08E82-13AC-0584-5C8E-99F56A0BC8EB}"/>
          </ac:spMkLst>
        </pc:spChg>
        <pc:spChg chg="add del mod">
          <ac:chgData name="manfred lum" userId="299046dc44c30a2b" providerId="LiveId" clId="{D8E62F69-E0C3-44F9-8F10-CD068ACD8936}" dt="2022-12-13T01:01:58.456" v="873" actId="478"/>
          <ac:spMkLst>
            <pc:docMk/>
            <pc:sldMk cId="806977435" sldId="278"/>
            <ac:spMk id="10" creationId="{D96CF610-25D1-F053-09EC-59EEFD1C91C7}"/>
          </ac:spMkLst>
        </pc:spChg>
        <pc:picChg chg="add mod">
          <ac:chgData name="manfred lum" userId="299046dc44c30a2b" providerId="LiveId" clId="{D8E62F69-E0C3-44F9-8F10-CD068ACD8936}" dt="2022-12-13T01:02:04.696" v="875" actId="1076"/>
          <ac:picMkLst>
            <pc:docMk/>
            <pc:sldMk cId="806977435" sldId="278"/>
            <ac:picMk id="5" creationId="{4B657359-FA89-F000-20C0-3225AC7D5286}"/>
          </ac:picMkLst>
        </pc:picChg>
        <pc:picChg chg="add del mod">
          <ac:chgData name="manfred lum" userId="299046dc44c30a2b" providerId="LiveId" clId="{D8E62F69-E0C3-44F9-8F10-CD068ACD8936}" dt="2022-12-13T01:00:19.945" v="831" actId="478"/>
          <ac:picMkLst>
            <pc:docMk/>
            <pc:sldMk cId="806977435" sldId="278"/>
            <ac:picMk id="7" creationId="{BED4B940-9C48-474D-4D36-2B664DE6AAE0}"/>
          </ac:picMkLst>
        </pc:picChg>
        <pc:picChg chg="add del mod">
          <ac:chgData name="manfred lum" userId="299046dc44c30a2b" providerId="LiveId" clId="{D8E62F69-E0C3-44F9-8F10-CD068ACD8936}" dt="2022-12-13T01:01:51.776" v="871" actId="478"/>
          <ac:picMkLst>
            <pc:docMk/>
            <pc:sldMk cId="806977435" sldId="278"/>
            <ac:picMk id="9" creationId="{7172C05D-B372-7E54-7141-2C9BDA6A19E2}"/>
          </ac:picMkLst>
        </pc:picChg>
        <pc:picChg chg="add mod">
          <ac:chgData name="manfred lum" userId="299046dc44c30a2b" providerId="LiveId" clId="{D8E62F69-E0C3-44F9-8F10-CD068ACD8936}" dt="2022-12-13T01:01:54.608" v="872" actId="1076"/>
          <ac:picMkLst>
            <pc:docMk/>
            <pc:sldMk cId="806977435" sldId="278"/>
            <ac:picMk id="12" creationId="{6C32C93E-DBC5-860F-4BFA-718C70F34D8E}"/>
          </ac:picMkLst>
        </pc:picChg>
      </pc:sldChg>
      <pc:sldChg chg="addSp delSp modSp new mod">
        <pc:chgData name="manfred lum" userId="299046dc44c30a2b" providerId="LiveId" clId="{D8E62F69-E0C3-44F9-8F10-CD068ACD8936}" dt="2022-12-13T01:06:38.495" v="972" actId="1076"/>
        <pc:sldMkLst>
          <pc:docMk/>
          <pc:sldMk cId="3188126609" sldId="279"/>
        </pc:sldMkLst>
        <pc:spChg chg="mod">
          <ac:chgData name="manfred lum" userId="299046dc44c30a2b" providerId="LiveId" clId="{D8E62F69-E0C3-44F9-8F10-CD068ACD8936}" dt="2022-12-13T01:05:18.599" v="908" actId="1076"/>
          <ac:spMkLst>
            <pc:docMk/>
            <pc:sldMk cId="3188126609" sldId="279"/>
            <ac:spMk id="2" creationId="{B7BA780B-C00C-5EE7-8314-3D45F5159BCF}"/>
          </ac:spMkLst>
        </pc:spChg>
        <pc:spChg chg="del">
          <ac:chgData name="manfred lum" userId="299046dc44c30a2b" providerId="LiveId" clId="{D8E62F69-E0C3-44F9-8F10-CD068ACD8936}" dt="2022-12-13T01:05:22.240" v="909" actId="478"/>
          <ac:spMkLst>
            <pc:docMk/>
            <pc:sldMk cId="3188126609" sldId="279"/>
            <ac:spMk id="3" creationId="{F9D17C75-135D-051B-9C1B-281EC3E2C791}"/>
          </ac:spMkLst>
        </pc:spChg>
        <pc:spChg chg="add mod">
          <ac:chgData name="manfred lum" userId="299046dc44c30a2b" providerId="LiveId" clId="{D8E62F69-E0C3-44F9-8F10-CD068ACD8936}" dt="2022-12-13T01:06:21.720" v="970" actId="20577"/>
          <ac:spMkLst>
            <pc:docMk/>
            <pc:sldMk cId="3188126609" sldId="279"/>
            <ac:spMk id="6" creationId="{83E635A2-CA4E-AA76-FE5B-130C4145C242}"/>
          </ac:spMkLst>
        </pc:spChg>
        <pc:picChg chg="add mod">
          <ac:chgData name="manfred lum" userId="299046dc44c30a2b" providerId="LiveId" clId="{D8E62F69-E0C3-44F9-8F10-CD068ACD8936}" dt="2022-12-13T01:05:38.231" v="911" actId="1076"/>
          <ac:picMkLst>
            <pc:docMk/>
            <pc:sldMk cId="3188126609" sldId="279"/>
            <ac:picMk id="5" creationId="{ED3726ED-1897-B0F4-F866-974B49160947}"/>
          </ac:picMkLst>
        </pc:picChg>
        <pc:picChg chg="add mod">
          <ac:chgData name="manfred lum" userId="299046dc44c30a2b" providerId="LiveId" clId="{D8E62F69-E0C3-44F9-8F10-CD068ACD8936}" dt="2022-12-13T01:06:38.495" v="972" actId="1076"/>
          <ac:picMkLst>
            <pc:docMk/>
            <pc:sldMk cId="3188126609" sldId="279"/>
            <ac:picMk id="8" creationId="{FD3E9B94-216C-5EEA-AB41-FD19154DF0C2}"/>
          </ac:picMkLst>
        </pc:picChg>
      </pc:sldChg>
      <pc:sldChg chg="modSp add mod">
        <pc:chgData name="manfred lum" userId="299046dc44c30a2b" providerId="LiveId" clId="{D8E62F69-E0C3-44F9-8F10-CD068ACD8936}" dt="2022-12-13T01:08:21.039" v="1047" actId="1076"/>
        <pc:sldMkLst>
          <pc:docMk/>
          <pc:sldMk cId="2464774121" sldId="280"/>
        </pc:sldMkLst>
        <pc:spChg chg="mod">
          <ac:chgData name="manfred lum" userId="299046dc44c30a2b" providerId="LiveId" clId="{D8E62F69-E0C3-44F9-8F10-CD068ACD8936}" dt="2022-12-13T01:07:09.215" v="1041" actId="20577"/>
          <ac:spMkLst>
            <pc:docMk/>
            <pc:sldMk cId="2464774121" sldId="280"/>
            <ac:spMk id="6" creationId="{83E635A2-CA4E-AA76-FE5B-130C4145C242}"/>
          </ac:spMkLst>
        </pc:spChg>
        <pc:picChg chg="mod">
          <ac:chgData name="manfred lum" userId="299046dc44c30a2b" providerId="LiveId" clId="{D8E62F69-E0C3-44F9-8F10-CD068ACD8936}" dt="2022-12-13T01:08:19.044" v="1046" actId="14826"/>
          <ac:picMkLst>
            <pc:docMk/>
            <pc:sldMk cId="2464774121" sldId="280"/>
            <ac:picMk id="5" creationId="{ED3726ED-1897-B0F4-F866-974B49160947}"/>
          </ac:picMkLst>
        </pc:picChg>
        <pc:picChg chg="mod">
          <ac:chgData name="manfred lum" userId="299046dc44c30a2b" providerId="LiveId" clId="{D8E62F69-E0C3-44F9-8F10-CD068ACD8936}" dt="2022-12-13T01:08:21.039" v="1047" actId="1076"/>
          <ac:picMkLst>
            <pc:docMk/>
            <pc:sldMk cId="2464774121" sldId="280"/>
            <ac:picMk id="8" creationId="{FD3E9B94-216C-5EEA-AB41-FD19154DF0C2}"/>
          </ac:picMkLst>
        </pc:picChg>
      </pc:sldChg>
      <pc:sldChg chg="addSp delSp modSp new mod">
        <pc:chgData name="manfred lum" userId="299046dc44c30a2b" providerId="LiveId" clId="{D8E62F69-E0C3-44F9-8F10-CD068ACD8936}" dt="2022-12-13T01:39:04.290" v="1453" actId="1076"/>
        <pc:sldMkLst>
          <pc:docMk/>
          <pc:sldMk cId="3268904257" sldId="281"/>
        </pc:sldMkLst>
        <pc:spChg chg="mod">
          <ac:chgData name="manfred lum" userId="299046dc44c30a2b" providerId="LiveId" clId="{D8E62F69-E0C3-44F9-8F10-CD068ACD8936}" dt="2022-12-13T01:10:46.822" v="1106" actId="1076"/>
          <ac:spMkLst>
            <pc:docMk/>
            <pc:sldMk cId="3268904257" sldId="281"/>
            <ac:spMk id="2" creationId="{4208D13D-04B1-9256-A649-C623283F070E}"/>
          </ac:spMkLst>
        </pc:spChg>
        <pc:spChg chg="del">
          <ac:chgData name="manfred lum" userId="299046dc44c30a2b" providerId="LiveId" clId="{D8E62F69-E0C3-44F9-8F10-CD068ACD8936}" dt="2022-12-13T01:15:45.429" v="1197" actId="478"/>
          <ac:spMkLst>
            <pc:docMk/>
            <pc:sldMk cId="3268904257" sldId="281"/>
            <ac:spMk id="3" creationId="{AF323307-4E23-D58E-713E-78AB6ECA156C}"/>
          </ac:spMkLst>
        </pc:spChg>
        <pc:spChg chg="add mod">
          <ac:chgData name="manfred lum" userId="299046dc44c30a2b" providerId="LiveId" clId="{D8E62F69-E0C3-44F9-8F10-CD068ACD8936}" dt="2022-12-13T01:38:25.842" v="1452" actId="207"/>
          <ac:spMkLst>
            <pc:docMk/>
            <pc:sldMk cId="3268904257" sldId="281"/>
            <ac:spMk id="24" creationId="{04AA8F78-7725-8B45-1710-9BB658F4D890}"/>
          </ac:spMkLst>
        </pc:spChg>
        <pc:picChg chg="add del mod">
          <ac:chgData name="manfred lum" userId="299046dc44c30a2b" providerId="LiveId" clId="{D8E62F69-E0C3-44F9-8F10-CD068ACD8936}" dt="2022-12-13T01:35:11.715" v="1355" actId="478"/>
          <ac:picMkLst>
            <pc:docMk/>
            <pc:sldMk cId="3268904257" sldId="281"/>
            <ac:picMk id="5" creationId="{C02867DE-2A9B-D3B0-8420-F950569915C6}"/>
          </ac:picMkLst>
        </pc:picChg>
        <pc:picChg chg="add mod">
          <ac:chgData name="manfred lum" userId="299046dc44c30a2b" providerId="LiveId" clId="{D8E62F69-E0C3-44F9-8F10-CD068ACD8936}" dt="2022-12-13T01:39:04.290" v="1453" actId="1076"/>
          <ac:picMkLst>
            <pc:docMk/>
            <pc:sldMk cId="3268904257" sldId="281"/>
            <ac:picMk id="7" creationId="{B947F40E-D616-9776-7F3B-E9A9FD9A5515}"/>
          </ac:picMkLst>
        </pc:picChg>
        <pc:picChg chg="add mod">
          <ac:chgData name="manfred lum" userId="299046dc44c30a2b" providerId="LiveId" clId="{D8E62F69-E0C3-44F9-8F10-CD068ACD8936}" dt="2022-12-13T01:29:18.979" v="1306" actId="1076"/>
          <ac:picMkLst>
            <pc:docMk/>
            <pc:sldMk cId="3268904257" sldId="281"/>
            <ac:picMk id="9" creationId="{25150ADC-976A-1297-ADAC-70F6521400DE}"/>
          </ac:picMkLst>
        </pc:picChg>
        <pc:picChg chg="add mod">
          <ac:chgData name="manfred lum" userId="299046dc44c30a2b" providerId="LiveId" clId="{D8E62F69-E0C3-44F9-8F10-CD068ACD8936}" dt="2022-12-13T01:29:16.907" v="1305" actId="1076"/>
          <ac:picMkLst>
            <pc:docMk/>
            <pc:sldMk cId="3268904257" sldId="281"/>
            <ac:picMk id="11" creationId="{54137163-D4FD-4664-D93B-9127526C46FC}"/>
          </ac:picMkLst>
        </pc:picChg>
        <pc:picChg chg="add del mod">
          <ac:chgData name="manfred lum" userId="299046dc44c30a2b" providerId="LiveId" clId="{D8E62F69-E0C3-44F9-8F10-CD068ACD8936}" dt="2022-12-13T01:28:24.539" v="1286" actId="478"/>
          <ac:picMkLst>
            <pc:docMk/>
            <pc:sldMk cId="3268904257" sldId="281"/>
            <ac:picMk id="13" creationId="{1541E3CA-07ED-8113-B518-73BC79E2FA20}"/>
          </ac:picMkLst>
        </pc:picChg>
        <pc:picChg chg="add mod">
          <ac:chgData name="manfred lum" userId="299046dc44c30a2b" providerId="LiveId" clId="{D8E62F69-E0C3-44F9-8F10-CD068ACD8936}" dt="2022-12-13T01:29:21.227" v="1307" actId="1076"/>
          <ac:picMkLst>
            <pc:docMk/>
            <pc:sldMk cId="3268904257" sldId="281"/>
            <ac:picMk id="15" creationId="{9185AD9E-4CC5-DAE7-C86E-DD73026C60BA}"/>
          </ac:picMkLst>
        </pc:picChg>
        <pc:picChg chg="add del mod">
          <ac:chgData name="manfred lum" userId="299046dc44c30a2b" providerId="LiveId" clId="{D8E62F69-E0C3-44F9-8F10-CD068ACD8936}" dt="2022-12-13T01:25:42.758" v="1277" actId="21"/>
          <ac:picMkLst>
            <pc:docMk/>
            <pc:sldMk cId="3268904257" sldId="281"/>
            <ac:picMk id="17" creationId="{206D5685-F546-C328-45C8-893A7EC916DD}"/>
          </ac:picMkLst>
        </pc:picChg>
        <pc:picChg chg="add del mod">
          <ac:chgData name="manfred lum" userId="299046dc44c30a2b" providerId="LiveId" clId="{D8E62F69-E0C3-44F9-8F10-CD068ACD8936}" dt="2022-12-13T01:28:26.793" v="1288" actId="21"/>
          <ac:picMkLst>
            <pc:docMk/>
            <pc:sldMk cId="3268904257" sldId="281"/>
            <ac:picMk id="19" creationId="{1365621D-713C-8088-32B2-672B40075BDD}"/>
          </ac:picMkLst>
        </pc:picChg>
        <pc:picChg chg="add del mod">
          <ac:chgData name="manfred lum" userId="299046dc44c30a2b" providerId="LiveId" clId="{D8E62F69-E0C3-44F9-8F10-CD068ACD8936}" dt="2022-12-13T01:35:47.586" v="1360" actId="478"/>
          <ac:picMkLst>
            <pc:docMk/>
            <pc:sldMk cId="3268904257" sldId="281"/>
            <ac:picMk id="21" creationId="{ACF365C8-A17D-130C-D3FC-DD7708C0170A}"/>
          </ac:picMkLst>
        </pc:picChg>
        <pc:picChg chg="add mod">
          <ac:chgData name="manfred lum" userId="299046dc44c30a2b" providerId="LiveId" clId="{D8E62F69-E0C3-44F9-8F10-CD068ACD8936}" dt="2022-12-13T01:36:01.009" v="1364" actId="1076"/>
          <ac:picMkLst>
            <pc:docMk/>
            <pc:sldMk cId="3268904257" sldId="281"/>
            <ac:picMk id="23" creationId="{A8E13F69-2689-0D12-8429-6B31FD3CB2FB}"/>
          </ac:picMkLst>
        </pc:picChg>
      </pc:sldChg>
      <pc:sldChg chg="addSp delSp modSp new mod">
        <pc:chgData name="manfred lum" userId="299046dc44c30a2b" providerId="LiveId" clId="{D8E62F69-E0C3-44F9-8F10-CD068ACD8936}" dt="2022-12-13T01:22:26.351" v="1254" actId="13822"/>
        <pc:sldMkLst>
          <pc:docMk/>
          <pc:sldMk cId="4024191999" sldId="282"/>
        </pc:sldMkLst>
        <pc:spChg chg="mod">
          <ac:chgData name="manfred lum" userId="299046dc44c30a2b" providerId="LiveId" clId="{D8E62F69-E0C3-44F9-8F10-CD068ACD8936}" dt="2022-12-13T01:12:42.647" v="1109" actId="14100"/>
          <ac:spMkLst>
            <pc:docMk/>
            <pc:sldMk cId="4024191999" sldId="282"/>
            <ac:spMk id="2" creationId="{A87E097B-AF27-5892-4393-55CDCA027680}"/>
          </ac:spMkLst>
        </pc:spChg>
        <pc:spChg chg="del">
          <ac:chgData name="manfred lum" userId="299046dc44c30a2b" providerId="LiveId" clId="{D8E62F69-E0C3-44F9-8F10-CD068ACD8936}" dt="2022-12-13T01:12:36.516" v="1107" actId="22"/>
          <ac:spMkLst>
            <pc:docMk/>
            <pc:sldMk cId="4024191999" sldId="282"/>
            <ac:spMk id="3" creationId="{3DE4486E-B609-1019-04B9-2B4AEAA915A7}"/>
          </ac:spMkLst>
        </pc:spChg>
        <pc:spChg chg="add del mod">
          <ac:chgData name="manfred lum" userId="299046dc44c30a2b" providerId="LiveId" clId="{D8E62F69-E0C3-44F9-8F10-CD068ACD8936}" dt="2022-12-13T01:12:57.734" v="1111" actId="478"/>
          <ac:spMkLst>
            <pc:docMk/>
            <pc:sldMk cId="4024191999" sldId="282"/>
            <ac:spMk id="6" creationId="{9ECDAA50-322F-5521-1054-96DE23A66634}"/>
          </ac:spMkLst>
        </pc:spChg>
        <pc:spChg chg="add mod">
          <ac:chgData name="manfred lum" userId="299046dc44c30a2b" providerId="LiveId" clId="{D8E62F69-E0C3-44F9-8F10-CD068ACD8936}" dt="2022-12-13T01:21:02.804" v="1232" actId="20577"/>
          <ac:spMkLst>
            <pc:docMk/>
            <pc:sldMk cId="4024191999" sldId="282"/>
            <ac:spMk id="7" creationId="{DE7D35C7-FF7E-DD4D-82BA-E985F5644B50}"/>
          </ac:spMkLst>
        </pc:spChg>
        <pc:spChg chg="add mod">
          <ac:chgData name="manfred lum" userId="299046dc44c30a2b" providerId="LiveId" clId="{D8E62F69-E0C3-44F9-8F10-CD068ACD8936}" dt="2022-12-13T01:22:15.987" v="1252" actId="1076"/>
          <ac:spMkLst>
            <pc:docMk/>
            <pc:sldMk cId="4024191999" sldId="282"/>
            <ac:spMk id="12" creationId="{1954ED31-C0F7-BFEC-F425-0C602423A915}"/>
          </ac:spMkLst>
        </pc:spChg>
        <pc:picChg chg="add mod ord">
          <ac:chgData name="manfred lum" userId="299046dc44c30a2b" providerId="LiveId" clId="{D8E62F69-E0C3-44F9-8F10-CD068ACD8936}" dt="2022-12-13T01:21:16.227" v="1233" actId="14826"/>
          <ac:picMkLst>
            <pc:docMk/>
            <pc:sldMk cId="4024191999" sldId="282"/>
            <ac:picMk id="5" creationId="{CB73F38F-E684-E3AA-ECD4-EE71BBC5217A}"/>
          </ac:picMkLst>
        </pc:picChg>
        <pc:picChg chg="add del mod">
          <ac:chgData name="manfred lum" userId="299046dc44c30a2b" providerId="LiveId" clId="{D8E62F69-E0C3-44F9-8F10-CD068ACD8936}" dt="2022-12-13T01:14:16.023" v="1184" actId="22"/>
          <ac:picMkLst>
            <pc:docMk/>
            <pc:sldMk cId="4024191999" sldId="282"/>
            <ac:picMk id="9" creationId="{84C7687D-8A7C-1792-9C8B-4F2B1BA42C7E}"/>
          </ac:picMkLst>
        </pc:picChg>
        <pc:picChg chg="add del mod">
          <ac:chgData name="manfred lum" userId="299046dc44c30a2b" providerId="LiveId" clId="{D8E62F69-E0C3-44F9-8F10-CD068ACD8936}" dt="2022-12-13T01:15:02.631" v="1196" actId="22"/>
          <ac:picMkLst>
            <pc:docMk/>
            <pc:sldMk cId="4024191999" sldId="282"/>
            <ac:picMk id="11" creationId="{0974E55D-6E3E-7765-9C4D-713400204F94}"/>
          </ac:picMkLst>
        </pc:picChg>
        <pc:cxnChg chg="add mod">
          <ac:chgData name="manfred lum" userId="299046dc44c30a2b" providerId="LiveId" clId="{D8E62F69-E0C3-44F9-8F10-CD068ACD8936}" dt="2022-12-13T01:22:26.351" v="1254" actId="13822"/>
          <ac:cxnSpMkLst>
            <pc:docMk/>
            <pc:sldMk cId="4024191999" sldId="282"/>
            <ac:cxnSpMk id="14" creationId="{99DB08B3-C5BA-55B2-929B-F66E77DEF3EC}"/>
          </ac:cxnSpMkLst>
        </pc:cxnChg>
      </pc:sldChg>
      <pc:sldChg chg="addSp delSp modSp new mod">
        <pc:chgData name="manfred lum" userId="299046dc44c30a2b" providerId="LiveId" clId="{D8E62F69-E0C3-44F9-8F10-CD068ACD8936}" dt="2022-12-13T01:42:25.399" v="1500" actId="1076"/>
        <pc:sldMkLst>
          <pc:docMk/>
          <pc:sldMk cId="2950227954" sldId="283"/>
        </pc:sldMkLst>
        <pc:spChg chg="del">
          <ac:chgData name="manfred lum" userId="299046dc44c30a2b" providerId="LiveId" clId="{D8E62F69-E0C3-44F9-8F10-CD068ACD8936}" dt="2022-12-13T01:25:36.372" v="1275" actId="478"/>
          <ac:spMkLst>
            <pc:docMk/>
            <pc:sldMk cId="2950227954" sldId="283"/>
            <ac:spMk id="2" creationId="{C2E6B6F9-5B49-988E-07E9-F4DA105B5F35}"/>
          </ac:spMkLst>
        </pc:spChg>
        <pc:spChg chg="del">
          <ac:chgData name="manfred lum" userId="299046dc44c30a2b" providerId="LiveId" clId="{D8E62F69-E0C3-44F9-8F10-CD068ACD8936}" dt="2022-12-13T01:25:39.196" v="1276" actId="478"/>
          <ac:spMkLst>
            <pc:docMk/>
            <pc:sldMk cId="2950227954" sldId="283"/>
            <ac:spMk id="3" creationId="{EA34454F-0FCF-8DFE-0E39-5BE76600433D}"/>
          </ac:spMkLst>
        </pc:spChg>
        <pc:spChg chg="add mod">
          <ac:chgData name="manfred lum" userId="299046dc44c30a2b" providerId="LiveId" clId="{D8E62F69-E0C3-44F9-8F10-CD068ACD8936}" dt="2022-12-13T01:31:57.726" v="1320"/>
          <ac:spMkLst>
            <pc:docMk/>
            <pc:sldMk cId="2950227954" sldId="283"/>
            <ac:spMk id="8" creationId="{0CCD9C18-CC81-D745-E549-28D2D7DFF981}"/>
          </ac:spMkLst>
        </pc:spChg>
        <pc:spChg chg="add mod">
          <ac:chgData name="manfred lum" userId="299046dc44c30a2b" providerId="LiveId" clId="{D8E62F69-E0C3-44F9-8F10-CD068ACD8936}" dt="2022-12-13T01:42:25.399" v="1500" actId="1076"/>
          <ac:spMkLst>
            <pc:docMk/>
            <pc:sldMk cId="2950227954" sldId="283"/>
            <ac:spMk id="9" creationId="{E21AEE71-0E5A-309A-61BA-33183443EABF}"/>
          </ac:spMkLst>
        </pc:spChg>
        <pc:picChg chg="add mod">
          <ac:chgData name="manfred lum" userId="299046dc44c30a2b" providerId="LiveId" clId="{D8E62F69-E0C3-44F9-8F10-CD068ACD8936}" dt="2022-12-13T01:31:52.691" v="1319" actId="1076"/>
          <ac:picMkLst>
            <pc:docMk/>
            <pc:sldMk cId="2950227954" sldId="283"/>
            <ac:picMk id="4" creationId="{40C9BA88-5B73-E55C-7753-F0E7559DF377}"/>
          </ac:picMkLst>
        </pc:picChg>
        <pc:picChg chg="add mod">
          <ac:chgData name="manfred lum" userId="299046dc44c30a2b" providerId="LiveId" clId="{D8E62F69-E0C3-44F9-8F10-CD068ACD8936}" dt="2022-12-13T01:31:52.691" v="1319" actId="1076"/>
          <ac:picMkLst>
            <pc:docMk/>
            <pc:sldMk cId="2950227954" sldId="283"/>
            <ac:picMk id="5" creationId="{515CE503-7875-3739-0AF5-233C517391B4}"/>
          </ac:picMkLst>
        </pc:picChg>
        <pc:picChg chg="add mod">
          <ac:chgData name="manfred lum" userId="299046dc44c30a2b" providerId="LiveId" clId="{D8E62F69-E0C3-44F9-8F10-CD068ACD8936}" dt="2022-12-13T01:31:52.691" v="1319" actId="1076"/>
          <ac:picMkLst>
            <pc:docMk/>
            <pc:sldMk cId="2950227954" sldId="283"/>
            <ac:picMk id="6" creationId="{300EEC36-0BB6-70F3-B0DA-7AC62B5306F4}"/>
          </ac:picMkLst>
        </pc:picChg>
        <pc:picChg chg="add mod">
          <ac:chgData name="manfred lum" userId="299046dc44c30a2b" providerId="LiveId" clId="{D8E62F69-E0C3-44F9-8F10-CD068ACD8936}" dt="2022-12-13T01:31:52.691" v="1319" actId="1076"/>
          <ac:picMkLst>
            <pc:docMk/>
            <pc:sldMk cId="2950227954" sldId="283"/>
            <ac:picMk id="7" creationId="{B2B2D483-FE3A-5791-78BC-FABA6F2273AE}"/>
          </ac:picMkLst>
        </pc:picChg>
      </pc:sldChg>
      <pc:sldChg chg="addSp delSp modSp new mod">
        <pc:chgData name="manfred lum" userId="299046dc44c30a2b" providerId="LiveId" clId="{D8E62F69-E0C3-44F9-8F10-CD068ACD8936}" dt="2022-12-13T01:33:24.426" v="1347" actId="1076"/>
        <pc:sldMkLst>
          <pc:docMk/>
          <pc:sldMk cId="1299610583" sldId="284"/>
        </pc:sldMkLst>
        <pc:spChg chg="del">
          <ac:chgData name="manfred lum" userId="299046dc44c30a2b" providerId="LiveId" clId="{D8E62F69-E0C3-44F9-8F10-CD068ACD8936}" dt="2022-12-13T01:30:01.619" v="1311" actId="478"/>
          <ac:spMkLst>
            <pc:docMk/>
            <pc:sldMk cId="1299610583" sldId="284"/>
            <ac:spMk id="2" creationId="{B66E7EF9-BA3A-D243-5D2A-9AB5AEA7F1A1}"/>
          </ac:spMkLst>
        </pc:spChg>
        <pc:spChg chg="del">
          <ac:chgData name="manfred lum" userId="299046dc44c30a2b" providerId="LiveId" clId="{D8E62F69-E0C3-44F9-8F10-CD068ACD8936}" dt="2022-12-13T01:31:14.931" v="1312" actId="478"/>
          <ac:spMkLst>
            <pc:docMk/>
            <pc:sldMk cId="1299610583" sldId="284"/>
            <ac:spMk id="3" creationId="{960E4506-EFD0-FA46-0E31-FB632D38853D}"/>
          </ac:spMkLst>
        </pc:spChg>
        <pc:spChg chg="add mod">
          <ac:chgData name="manfred lum" userId="299046dc44c30a2b" providerId="LiveId" clId="{D8E62F69-E0C3-44F9-8F10-CD068ACD8936}" dt="2022-12-13T01:33:24.426" v="1347" actId="1076"/>
          <ac:spMkLst>
            <pc:docMk/>
            <pc:sldMk cId="1299610583" sldId="284"/>
            <ac:spMk id="8" creationId="{F05AFFE8-288F-2031-7743-F4F2140FD517}"/>
          </ac:spMkLst>
        </pc:spChg>
        <pc:picChg chg="add mod">
          <ac:chgData name="manfred lum" userId="299046dc44c30a2b" providerId="LiveId" clId="{D8E62F69-E0C3-44F9-8F10-CD068ACD8936}" dt="2022-12-13T01:32:08.475" v="1322" actId="1076"/>
          <ac:picMkLst>
            <pc:docMk/>
            <pc:sldMk cId="1299610583" sldId="284"/>
            <ac:picMk id="5" creationId="{7E41ED2B-36BF-E3F9-2341-59630A6A286F}"/>
          </ac:picMkLst>
        </pc:picChg>
        <pc:picChg chg="add mod">
          <ac:chgData name="manfred lum" userId="299046dc44c30a2b" providerId="LiveId" clId="{D8E62F69-E0C3-44F9-8F10-CD068ACD8936}" dt="2022-12-13T01:32:08.475" v="1322" actId="1076"/>
          <ac:picMkLst>
            <pc:docMk/>
            <pc:sldMk cId="1299610583" sldId="284"/>
            <ac:picMk id="7" creationId="{4463609A-5022-2D50-E12E-4576839085E0}"/>
          </ac:picMkLst>
        </pc:picChg>
      </pc:sldChg>
      <pc:sldChg chg="addSp delSp modSp new mod">
        <pc:chgData name="manfred lum" userId="299046dc44c30a2b" providerId="LiveId" clId="{D8E62F69-E0C3-44F9-8F10-CD068ACD8936}" dt="2022-12-13T01:39:19.017" v="1459" actId="1076"/>
        <pc:sldMkLst>
          <pc:docMk/>
          <pc:sldMk cId="2996671798" sldId="285"/>
        </pc:sldMkLst>
        <pc:spChg chg="del">
          <ac:chgData name="manfred lum" userId="299046dc44c30a2b" providerId="LiveId" clId="{D8E62F69-E0C3-44F9-8F10-CD068ACD8936}" dt="2022-12-13T01:32:14.794" v="1324" actId="478"/>
          <ac:spMkLst>
            <pc:docMk/>
            <pc:sldMk cId="2996671798" sldId="285"/>
            <ac:spMk id="2" creationId="{C43E366C-AA2E-CE51-BF5E-089D00519AE1}"/>
          </ac:spMkLst>
        </pc:spChg>
        <pc:spChg chg="add del">
          <ac:chgData name="manfred lum" userId="299046dc44c30a2b" providerId="LiveId" clId="{D8E62F69-E0C3-44F9-8F10-CD068ACD8936}" dt="2022-12-13T01:32:43.251" v="1330" actId="478"/>
          <ac:spMkLst>
            <pc:docMk/>
            <pc:sldMk cId="2996671798" sldId="285"/>
            <ac:spMk id="3" creationId="{A9B54E09-6C4D-38B0-EC14-275C163B7E71}"/>
          </ac:spMkLst>
        </pc:spChg>
        <pc:spChg chg="add del mod">
          <ac:chgData name="manfred lum" userId="299046dc44c30a2b" providerId="LiveId" clId="{D8E62F69-E0C3-44F9-8F10-CD068ACD8936}" dt="2022-12-13T01:33:32.533" v="1349" actId="478"/>
          <ac:spMkLst>
            <pc:docMk/>
            <pc:sldMk cId="2996671798" sldId="285"/>
            <ac:spMk id="4" creationId="{F3F3F7FB-0DF4-A577-9AB4-62C3CC2713A0}"/>
          </ac:spMkLst>
        </pc:spChg>
        <pc:spChg chg="add mod">
          <ac:chgData name="manfred lum" userId="299046dc44c30a2b" providerId="LiveId" clId="{D8E62F69-E0C3-44F9-8F10-CD068ACD8936}" dt="2022-12-13T01:33:28.758" v="1348"/>
          <ac:spMkLst>
            <pc:docMk/>
            <pc:sldMk cId="2996671798" sldId="285"/>
            <ac:spMk id="11" creationId="{72A557D8-18D8-6097-DC95-D65F23EEF334}"/>
          </ac:spMkLst>
        </pc:spChg>
        <pc:spChg chg="add del mod">
          <ac:chgData name="manfred lum" userId="299046dc44c30a2b" providerId="LiveId" clId="{D8E62F69-E0C3-44F9-8F10-CD068ACD8936}" dt="2022-12-13T01:33:34.762" v="1350" actId="478"/>
          <ac:spMkLst>
            <pc:docMk/>
            <pc:sldMk cId="2996671798" sldId="285"/>
            <ac:spMk id="13" creationId="{7E00D02B-16F5-09D1-47F7-61B837EA098A}"/>
          </ac:spMkLst>
        </pc:spChg>
        <pc:picChg chg="add del mod ord">
          <ac:chgData name="manfred lum" userId="299046dc44c30a2b" providerId="LiveId" clId="{D8E62F69-E0C3-44F9-8F10-CD068ACD8936}" dt="2022-12-13T01:32:41.254" v="1329" actId="22"/>
          <ac:picMkLst>
            <pc:docMk/>
            <pc:sldMk cId="2996671798" sldId="285"/>
            <ac:picMk id="6" creationId="{2ABEDBFC-35A8-531C-0309-FA2CC84530F4}"/>
          </ac:picMkLst>
        </pc:picChg>
        <pc:picChg chg="add mod">
          <ac:chgData name="manfred lum" userId="299046dc44c30a2b" providerId="LiveId" clId="{D8E62F69-E0C3-44F9-8F10-CD068ACD8936}" dt="2022-12-13T01:32:45.898" v="1332" actId="1076"/>
          <ac:picMkLst>
            <pc:docMk/>
            <pc:sldMk cId="2996671798" sldId="285"/>
            <ac:picMk id="8" creationId="{C65F3420-D049-2C3E-D2CB-75E1EDBD1E2C}"/>
          </ac:picMkLst>
        </pc:picChg>
        <pc:picChg chg="add mod">
          <ac:chgData name="manfred lum" userId="299046dc44c30a2b" providerId="LiveId" clId="{D8E62F69-E0C3-44F9-8F10-CD068ACD8936}" dt="2022-12-13T01:33:01.786" v="1334" actId="1076"/>
          <ac:picMkLst>
            <pc:docMk/>
            <pc:sldMk cId="2996671798" sldId="285"/>
            <ac:picMk id="10" creationId="{0137BB3D-82AF-B88D-6882-B1AA0F0906C4}"/>
          </ac:picMkLst>
        </pc:picChg>
        <pc:picChg chg="add mod">
          <ac:chgData name="manfred lum" userId="299046dc44c30a2b" providerId="LiveId" clId="{D8E62F69-E0C3-44F9-8F10-CD068ACD8936}" dt="2022-12-13T01:39:19.017" v="1459" actId="1076"/>
          <ac:picMkLst>
            <pc:docMk/>
            <pc:sldMk cId="2996671798" sldId="285"/>
            <ac:picMk id="15" creationId="{0E9F4423-5512-01EA-4640-8CDB08846826}"/>
          </ac:picMkLst>
        </pc:picChg>
      </pc:sldChg>
      <pc:sldChg chg="addSp delSp modSp new mod">
        <pc:chgData name="manfred lum" userId="299046dc44c30a2b" providerId="LiveId" clId="{D8E62F69-E0C3-44F9-8F10-CD068ACD8936}" dt="2022-12-13T02:13:35.023" v="1526" actId="1076"/>
        <pc:sldMkLst>
          <pc:docMk/>
          <pc:sldMk cId="447357256" sldId="286"/>
        </pc:sldMkLst>
        <pc:spChg chg="mod">
          <ac:chgData name="manfred lum" userId="299046dc44c30a2b" providerId="LiveId" clId="{D8E62F69-E0C3-44F9-8F10-CD068ACD8936}" dt="2022-12-13T01:43:33.400" v="1523" actId="1076"/>
          <ac:spMkLst>
            <pc:docMk/>
            <pc:sldMk cId="447357256" sldId="286"/>
            <ac:spMk id="2" creationId="{D4689AD5-B952-AD8D-D047-F2BF3FEE8646}"/>
          </ac:spMkLst>
        </pc:spChg>
        <pc:spChg chg="del">
          <ac:chgData name="manfred lum" userId="299046dc44c30a2b" providerId="LiveId" clId="{D8E62F69-E0C3-44F9-8F10-CD068ACD8936}" dt="2022-12-13T01:43:25.912" v="1522" actId="478"/>
          <ac:spMkLst>
            <pc:docMk/>
            <pc:sldMk cId="447357256" sldId="286"/>
            <ac:spMk id="3" creationId="{9C73B046-99FE-C509-6965-1530077E6CBB}"/>
          </ac:spMkLst>
        </pc:spChg>
        <pc:picChg chg="add mod">
          <ac:chgData name="manfred lum" userId="299046dc44c30a2b" providerId="LiveId" clId="{D8E62F69-E0C3-44F9-8F10-CD068ACD8936}" dt="2022-12-13T02:13:35.023" v="1526" actId="1076"/>
          <ac:picMkLst>
            <pc:docMk/>
            <pc:sldMk cId="447357256" sldId="286"/>
            <ac:picMk id="5" creationId="{6E0C6C88-2019-3BC4-C5CE-90BD5A0BFFCB}"/>
          </ac:picMkLst>
        </pc:picChg>
      </pc:sldChg>
      <pc:sldChg chg="addSp delSp modSp new mod">
        <pc:chgData name="manfred lum" userId="299046dc44c30a2b" providerId="LiveId" clId="{D8E62F69-E0C3-44F9-8F10-CD068ACD8936}" dt="2022-12-13T02:14:13.207" v="1554" actId="22"/>
        <pc:sldMkLst>
          <pc:docMk/>
          <pc:sldMk cId="1918128319" sldId="287"/>
        </pc:sldMkLst>
        <pc:spChg chg="mod">
          <ac:chgData name="manfred lum" userId="299046dc44c30a2b" providerId="LiveId" clId="{D8E62F69-E0C3-44F9-8F10-CD068ACD8936}" dt="2022-12-13T02:13:58.162" v="1552" actId="1076"/>
          <ac:spMkLst>
            <pc:docMk/>
            <pc:sldMk cId="1918128319" sldId="287"/>
            <ac:spMk id="2" creationId="{6E93B324-BB56-D940-DEFF-C6598F1D0C92}"/>
          </ac:spMkLst>
        </pc:spChg>
        <pc:spChg chg="del">
          <ac:chgData name="manfred lum" userId="299046dc44c30a2b" providerId="LiveId" clId="{D8E62F69-E0C3-44F9-8F10-CD068ACD8936}" dt="2022-12-13T02:14:00.336" v="1553" actId="478"/>
          <ac:spMkLst>
            <pc:docMk/>
            <pc:sldMk cId="1918128319" sldId="287"/>
            <ac:spMk id="3" creationId="{FE1E69DC-C112-BE56-A2FB-2A48FC3CA184}"/>
          </ac:spMkLst>
        </pc:spChg>
        <pc:picChg chg="add">
          <ac:chgData name="manfred lum" userId="299046dc44c30a2b" providerId="LiveId" clId="{D8E62F69-E0C3-44F9-8F10-CD068ACD8936}" dt="2022-12-13T02:14:13.207" v="1554" actId="22"/>
          <ac:picMkLst>
            <pc:docMk/>
            <pc:sldMk cId="1918128319" sldId="287"/>
            <ac:picMk id="5" creationId="{622C7724-4765-053E-E69C-7862C9851ECA}"/>
          </ac:picMkLst>
        </pc:picChg>
      </pc:sldChg>
      <pc:sldChg chg="addSp modSp new mod">
        <pc:chgData name="manfred lum" userId="299046dc44c30a2b" providerId="LiveId" clId="{D8E62F69-E0C3-44F9-8F10-CD068ACD8936}" dt="2022-12-13T02:23:02.686" v="1647" actId="1076"/>
        <pc:sldMkLst>
          <pc:docMk/>
          <pc:sldMk cId="3120530766" sldId="288"/>
        </pc:sldMkLst>
        <pc:spChg chg="mod">
          <ac:chgData name="manfred lum" userId="299046dc44c30a2b" providerId="LiveId" clId="{D8E62F69-E0C3-44F9-8F10-CD068ACD8936}" dt="2022-12-13T02:14:56.576" v="1579" actId="14100"/>
          <ac:spMkLst>
            <pc:docMk/>
            <pc:sldMk cId="3120530766" sldId="288"/>
            <ac:spMk id="2" creationId="{2487FE93-3381-1B35-B299-E990F8DC0ABE}"/>
          </ac:spMkLst>
        </pc:spChg>
        <pc:spChg chg="mod">
          <ac:chgData name="manfred lum" userId="299046dc44c30a2b" providerId="LiveId" clId="{D8E62F69-E0C3-44F9-8F10-CD068ACD8936}" dt="2022-12-13T02:15:29.055" v="1608" actId="1076"/>
          <ac:spMkLst>
            <pc:docMk/>
            <pc:sldMk cId="3120530766" sldId="288"/>
            <ac:spMk id="3" creationId="{E4B97D52-2682-5A1C-10D1-059E5D94D67C}"/>
          </ac:spMkLst>
        </pc:spChg>
        <pc:spChg chg="add mod">
          <ac:chgData name="manfred lum" userId="299046dc44c30a2b" providerId="LiveId" clId="{D8E62F69-E0C3-44F9-8F10-CD068ACD8936}" dt="2022-12-13T02:22:52.134" v="1645" actId="1076"/>
          <ac:spMkLst>
            <pc:docMk/>
            <pc:sldMk cId="3120530766" sldId="288"/>
            <ac:spMk id="6" creationId="{05ED36D3-FF75-BA67-6A58-E22F0D2C28B7}"/>
          </ac:spMkLst>
        </pc:spChg>
        <pc:spChg chg="add mod">
          <ac:chgData name="manfred lum" userId="299046dc44c30a2b" providerId="LiveId" clId="{D8E62F69-E0C3-44F9-8F10-CD068ACD8936}" dt="2022-12-13T02:22:40.895" v="1644" actId="1076"/>
          <ac:spMkLst>
            <pc:docMk/>
            <pc:sldMk cId="3120530766" sldId="288"/>
            <ac:spMk id="9" creationId="{CB04554A-DC42-5D9D-0467-3420EFF0BAA2}"/>
          </ac:spMkLst>
        </pc:spChg>
        <pc:picChg chg="add mod">
          <ac:chgData name="manfred lum" userId="299046dc44c30a2b" providerId="LiveId" clId="{D8E62F69-E0C3-44F9-8F10-CD068ACD8936}" dt="2022-12-13T02:15:25.583" v="1607" actId="1076"/>
          <ac:picMkLst>
            <pc:docMk/>
            <pc:sldMk cId="3120530766" sldId="288"/>
            <ac:picMk id="5" creationId="{223680AC-D250-4190-3FDE-E0491770DB5B}"/>
          </ac:picMkLst>
        </pc:picChg>
        <pc:picChg chg="add mod">
          <ac:chgData name="manfred lum" userId="299046dc44c30a2b" providerId="LiveId" clId="{D8E62F69-E0C3-44F9-8F10-CD068ACD8936}" dt="2022-12-13T02:22:24.305" v="1631" actId="1076"/>
          <ac:picMkLst>
            <pc:docMk/>
            <pc:sldMk cId="3120530766" sldId="288"/>
            <ac:picMk id="8" creationId="{14049C3E-E79E-E233-6975-4F35DB90CC38}"/>
          </ac:picMkLst>
        </pc:picChg>
        <pc:picChg chg="add mod">
          <ac:chgData name="manfred lum" userId="299046dc44c30a2b" providerId="LiveId" clId="{D8E62F69-E0C3-44F9-8F10-CD068ACD8936}" dt="2022-12-13T02:23:02.686" v="1647" actId="1076"/>
          <ac:picMkLst>
            <pc:docMk/>
            <pc:sldMk cId="3120530766" sldId="288"/>
            <ac:picMk id="11" creationId="{DCA8D08E-14EB-FE1B-1FB5-9C04B138D520}"/>
          </ac:picMkLst>
        </pc:picChg>
      </pc:sldChg>
      <pc:sldChg chg="addSp delSp modSp new mod">
        <pc:chgData name="manfred lum" userId="299046dc44c30a2b" providerId="LiveId" clId="{D8E62F69-E0C3-44F9-8F10-CD068ACD8936}" dt="2022-12-13T02:24:52.670" v="1682" actId="14100"/>
        <pc:sldMkLst>
          <pc:docMk/>
          <pc:sldMk cId="224573597" sldId="289"/>
        </pc:sldMkLst>
        <pc:spChg chg="mod">
          <ac:chgData name="manfred lum" userId="299046dc44c30a2b" providerId="LiveId" clId="{D8E62F69-E0C3-44F9-8F10-CD068ACD8936}" dt="2022-12-13T02:23:28.726" v="1663" actId="14100"/>
          <ac:spMkLst>
            <pc:docMk/>
            <pc:sldMk cId="224573597" sldId="289"/>
            <ac:spMk id="2" creationId="{C0BB53D6-C251-3419-3C40-54E5564AF14F}"/>
          </ac:spMkLst>
        </pc:spChg>
        <pc:spChg chg="del">
          <ac:chgData name="manfred lum" userId="299046dc44c30a2b" providerId="LiveId" clId="{D8E62F69-E0C3-44F9-8F10-CD068ACD8936}" dt="2022-12-13T02:23:29.990" v="1664" actId="478"/>
          <ac:spMkLst>
            <pc:docMk/>
            <pc:sldMk cId="224573597" sldId="289"/>
            <ac:spMk id="3" creationId="{975D6D42-E803-DCB7-0D54-FA7F68E69473}"/>
          </ac:spMkLst>
        </pc:spChg>
        <pc:spChg chg="add mod">
          <ac:chgData name="manfred lum" userId="299046dc44c30a2b" providerId="LiveId" clId="{D8E62F69-E0C3-44F9-8F10-CD068ACD8936}" dt="2022-12-13T02:24:25.966" v="1676" actId="1076"/>
          <ac:spMkLst>
            <pc:docMk/>
            <pc:sldMk cId="224573597" sldId="289"/>
            <ac:spMk id="6" creationId="{822B574A-3CFA-4316-15EB-FB2C25A7F680}"/>
          </ac:spMkLst>
        </pc:spChg>
        <pc:picChg chg="add mod">
          <ac:chgData name="manfred lum" userId="299046dc44c30a2b" providerId="LiveId" clId="{D8E62F69-E0C3-44F9-8F10-CD068ACD8936}" dt="2022-12-13T02:24:27.790" v="1677" actId="1076"/>
          <ac:picMkLst>
            <pc:docMk/>
            <pc:sldMk cId="224573597" sldId="289"/>
            <ac:picMk id="5" creationId="{5DD2CFE2-8BA5-8A72-3D7B-06DBDFD4841F}"/>
          </ac:picMkLst>
        </pc:picChg>
        <pc:picChg chg="add mod">
          <ac:chgData name="manfred lum" userId="299046dc44c30a2b" providerId="LiveId" clId="{D8E62F69-E0C3-44F9-8F10-CD068ACD8936}" dt="2022-12-13T02:24:52.670" v="1682" actId="14100"/>
          <ac:picMkLst>
            <pc:docMk/>
            <pc:sldMk cId="224573597" sldId="289"/>
            <ac:picMk id="8" creationId="{A77C43CD-FED1-7467-DFDB-E2A39F6CED47}"/>
          </ac:picMkLst>
        </pc:picChg>
      </pc:sldChg>
      <pc:sldChg chg="modSp add mod">
        <pc:chgData name="manfred lum" userId="299046dc44c30a2b" providerId="LiveId" clId="{D8E62F69-E0C3-44F9-8F10-CD068ACD8936}" dt="2022-12-13T02:29:36.244" v="1697" actId="1076"/>
        <pc:sldMkLst>
          <pc:docMk/>
          <pc:sldMk cId="2049657348" sldId="290"/>
        </pc:sldMkLst>
        <pc:spChg chg="mod">
          <ac:chgData name="manfred lum" userId="299046dc44c30a2b" providerId="LiveId" clId="{D8E62F69-E0C3-44F9-8F10-CD068ACD8936}" dt="2022-12-13T02:25:03.565" v="1689" actId="20577"/>
          <ac:spMkLst>
            <pc:docMk/>
            <pc:sldMk cId="2049657348" sldId="290"/>
            <ac:spMk id="6" creationId="{822B574A-3CFA-4316-15EB-FB2C25A7F680}"/>
          </ac:spMkLst>
        </pc:spChg>
        <pc:picChg chg="mod">
          <ac:chgData name="manfred lum" userId="299046dc44c30a2b" providerId="LiveId" clId="{D8E62F69-E0C3-44F9-8F10-CD068ACD8936}" dt="2022-12-13T02:29:36.244" v="1697" actId="1076"/>
          <ac:picMkLst>
            <pc:docMk/>
            <pc:sldMk cId="2049657348" sldId="290"/>
            <ac:picMk id="5" creationId="{5DD2CFE2-8BA5-8A72-3D7B-06DBDFD4841F}"/>
          </ac:picMkLst>
        </pc:picChg>
        <pc:picChg chg="mod">
          <ac:chgData name="manfred lum" userId="299046dc44c30a2b" providerId="LiveId" clId="{D8E62F69-E0C3-44F9-8F10-CD068ACD8936}" dt="2022-12-13T02:28:51.893" v="1694" actId="1076"/>
          <ac:picMkLst>
            <pc:docMk/>
            <pc:sldMk cId="2049657348" sldId="290"/>
            <ac:picMk id="8" creationId="{A77C43CD-FED1-7467-DFDB-E2A39F6CED47}"/>
          </ac:picMkLst>
        </pc:picChg>
      </pc:sldChg>
      <pc:sldChg chg="addSp delSp modSp new mod">
        <pc:chgData name="manfred lum" userId="299046dc44c30a2b" providerId="LiveId" clId="{D8E62F69-E0C3-44F9-8F10-CD068ACD8936}" dt="2022-12-15T09:01:46.480" v="1966" actId="22"/>
        <pc:sldMkLst>
          <pc:docMk/>
          <pc:sldMk cId="3713673084" sldId="291"/>
        </pc:sldMkLst>
        <pc:spChg chg="mod">
          <ac:chgData name="manfred lum" userId="299046dc44c30a2b" providerId="LiveId" clId="{D8E62F69-E0C3-44F9-8F10-CD068ACD8936}" dt="2022-12-13T02:34:54.419" v="1928" actId="20577"/>
          <ac:spMkLst>
            <pc:docMk/>
            <pc:sldMk cId="3713673084" sldId="291"/>
            <ac:spMk id="2" creationId="{4059A380-1879-1E37-19D2-4261F7854A80}"/>
          </ac:spMkLst>
        </pc:spChg>
        <pc:spChg chg="del">
          <ac:chgData name="manfred lum" userId="299046dc44c30a2b" providerId="LiveId" clId="{D8E62F69-E0C3-44F9-8F10-CD068ACD8936}" dt="2022-12-13T02:31:15.764" v="1752" actId="478"/>
          <ac:spMkLst>
            <pc:docMk/>
            <pc:sldMk cId="3713673084" sldId="291"/>
            <ac:spMk id="3" creationId="{EFBDD818-C528-0A1C-EE9F-F2CD1B6380F6}"/>
          </ac:spMkLst>
        </pc:spChg>
        <pc:spChg chg="add del mod">
          <ac:chgData name="manfred lum" userId="299046dc44c30a2b" providerId="LiveId" clId="{D8E62F69-E0C3-44F9-8F10-CD068ACD8936}" dt="2022-12-13T02:31:47.756" v="1848" actId="478"/>
          <ac:spMkLst>
            <pc:docMk/>
            <pc:sldMk cId="3713673084" sldId="291"/>
            <ac:spMk id="6" creationId="{DC869CBB-3599-0C5B-947F-D55B35B554A6}"/>
          </ac:spMkLst>
        </pc:spChg>
        <pc:spChg chg="add del mod">
          <ac:chgData name="manfred lum" userId="299046dc44c30a2b" providerId="LiveId" clId="{D8E62F69-E0C3-44F9-8F10-CD068ACD8936}" dt="2022-12-15T08:54:23.565" v="1960" actId="478"/>
          <ac:spMkLst>
            <pc:docMk/>
            <pc:sldMk cId="3713673084" sldId="291"/>
            <ac:spMk id="15" creationId="{0ACB411F-2366-B5A1-6D76-6A9F8DC6B22E}"/>
          </ac:spMkLst>
        </pc:spChg>
        <pc:spChg chg="add del mod">
          <ac:chgData name="manfred lum" userId="299046dc44c30a2b" providerId="LiveId" clId="{D8E62F69-E0C3-44F9-8F10-CD068ACD8936}" dt="2022-12-15T08:54:27.528" v="1961" actId="478"/>
          <ac:spMkLst>
            <pc:docMk/>
            <pc:sldMk cId="3713673084" sldId="291"/>
            <ac:spMk id="16" creationId="{662E2254-E5F3-1D3C-7DC1-D06C3F170878}"/>
          </ac:spMkLst>
        </pc:spChg>
        <pc:spChg chg="add del mod">
          <ac:chgData name="manfred lum" userId="299046dc44c30a2b" providerId="LiveId" clId="{D8E62F69-E0C3-44F9-8F10-CD068ACD8936}" dt="2022-12-15T08:54:23.565" v="1960" actId="478"/>
          <ac:spMkLst>
            <pc:docMk/>
            <pc:sldMk cId="3713673084" sldId="291"/>
            <ac:spMk id="17" creationId="{3710F0F7-9A05-CF78-AEF7-804B74967B34}"/>
          </ac:spMkLst>
        </pc:spChg>
        <pc:spChg chg="add del mod">
          <ac:chgData name="manfred lum" userId="299046dc44c30a2b" providerId="LiveId" clId="{D8E62F69-E0C3-44F9-8F10-CD068ACD8936}" dt="2022-12-15T08:54:23.565" v="1960" actId="478"/>
          <ac:spMkLst>
            <pc:docMk/>
            <pc:sldMk cId="3713673084" sldId="291"/>
            <ac:spMk id="18" creationId="{755675CF-A510-5621-AB29-6496124259AE}"/>
          </ac:spMkLst>
        </pc:spChg>
        <pc:picChg chg="add del mod">
          <ac:chgData name="manfred lum" userId="299046dc44c30a2b" providerId="LiveId" clId="{D8E62F69-E0C3-44F9-8F10-CD068ACD8936}" dt="2022-12-15T09:01:34.072" v="1965" actId="478"/>
          <ac:picMkLst>
            <pc:docMk/>
            <pc:sldMk cId="3713673084" sldId="291"/>
            <ac:picMk id="4" creationId="{71F93C6F-A76D-098C-01EC-E1C0549614F0}"/>
          </ac:picMkLst>
        </pc:picChg>
        <pc:picChg chg="add del mod">
          <ac:chgData name="manfred lum" userId="299046dc44c30a2b" providerId="LiveId" clId="{D8E62F69-E0C3-44F9-8F10-CD068ACD8936}" dt="2022-12-15T08:54:27.528" v="1961" actId="478"/>
          <ac:picMkLst>
            <pc:docMk/>
            <pc:sldMk cId="3713673084" sldId="291"/>
            <ac:picMk id="5" creationId="{79C9E58E-D3A8-3F0A-9415-49C29333E035}"/>
          </ac:picMkLst>
        </pc:picChg>
        <pc:picChg chg="add">
          <ac:chgData name="manfred lum" userId="299046dc44c30a2b" providerId="LiveId" clId="{D8E62F69-E0C3-44F9-8F10-CD068ACD8936}" dt="2022-12-15T09:01:46.480" v="1966" actId="22"/>
          <ac:picMkLst>
            <pc:docMk/>
            <pc:sldMk cId="3713673084" sldId="291"/>
            <ac:picMk id="7" creationId="{472ACB07-707E-E072-BE6A-81910FD72C96}"/>
          </ac:picMkLst>
        </pc:picChg>
        <pc:picChg chg="add del mod">
          <ac:chgData name="manfred lum" userId="299046dc44c30a2b" providerId="LiveId" clId="{D8E62F69-E0C3-44F9-8F10-CD068ACD8936}" dt="2022-12-15T08:54:23.565" v="1960" actId="478"/>
          <ac:picMkLst>
            <pc:docMk/>
            <pc:sldMk cId="3713673084" sldId="291"/>
            <ac:picMk id="8" creationId="{2E51E230-92A8-8DE0-C7F6-AD41F70BC016}"/>
          </ac:picMkLst>
        </pc:picChg>
        <pc:picChg chg="add del mod">
          <ac:chgData name="manfred lum" userId="299046dc44c30a2b" providerId="LiveId" clId="{D8E62F69-E0C3-44F9-8F10-CD068ACD8936}" dt="2022-12-15T08:54:27.528" v="1961" actId="478"/>
          <ac:picMkLst>
            <pc:docMk/>
            <pc:sldMk cId="3713673084" sldId="291"/>
            <ac:picMk id="10" creationId="{D6925022-4469-3902-475E-43F357E8AE02}"/>
          </ac:picMkLst>
        </pc:picChg>
        <pc:picChg chg="add del mod">
          <ac:chgData name="manfred lum" userId="299046dc44c30a2b" providerId="LiveId" clId="{D8E62F69-E0C3-44F9-8F10-CD068ACD8936}" dt="2022-12-15T08:54:27.528" v="1961" actId="478"/>
          <ac:picMkLst>
            <pc:docMk/>
            <pc:sldMk cId="3713673084" sldId="291"/>
            <ac:picMk id="12" creationId="{4C022169-13FF-C1A6-03E2-1B15C7119A81}"/>
          </ac:picMkLst>
        </pc:picChg>
        <pc:picChg chg="add del mod">
          <ac:chgData name="manfred lum" userId="299046dc44c30a2b" providerId="LiveId" clId="{D8E62F69-E0C3-44F9-8F10-CD068ACD8936}" dt="2022-12-15T08:54:23.565" v="1960" actId="478"/>
          <ac:picMkLst>
            <pc:docMk/>
            <pc:sldMk cId="3713673084" sldId="291"/>
            <ac:picMk id="14" creationId="{0A75D201-FFD5-E7B3-1D90-E1821044FF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8BC3F-8EA5-45BE-9496-D322208989DE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63542-665D-447A-A998-083564C92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0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1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12/17/2022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34830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12/17/2022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507102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12/17/2022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72553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12/17/2022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130707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12/17/2022</a:t>
            </a:fld>
            <a:endParaRPr lang="en-US" sz="10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83475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12/17/2022</a:t>
            </a:fld>
            <a:endParaRPr lang="en-US" sz="10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044520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8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0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1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2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8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12/17/2022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38839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calculator.aws/#/estimate?id=a0ff32eb0c4230cd76be154495af91c679e95a8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728EF4CF-6389-E66F-7AF4-F0C7E5AB2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368" r="-1" b="12340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2F5F2F-E02D-3D1D-0539-6A1D28280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Manfred Lum 214412L</a:t>
            </a:r>
          </a:p>
        </p:txBody>
      </p:sp>
    </p:spTree>
    <p:extLst>
      <p:ext uri="{BB962C8B-B14F-4D97-AF65-F5344CB8AC3E}">
        <p14:creationId xmlns:p14="http://schemas.microsoft.com/office/powerpoint/2010/main" val="369253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2342-168A-4FB5-C33E-0DB610160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55" y="0"/>
            <a:ext cx="9596771" cy="14522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After:</a:t>
            </a:r>
          </a:p>
          <a:p>
            <a:pPr>
              <a:buFontTx/>
              <a:buChar char="-"/>
            </a:pPr>
            <a:r>
              <a:rPr lang="en-US" dirty="0"/>
              <a:t>Edited Private subnet name to PRI1_12L</a:t>
            </a:r>
          </a:p>
          <a:p>
            <a:pPr>
              <a:buFontTx/>
              <a:buChar char="-"/>
            </a:pPr>
            <a:r>
              <a:rPr lang="en-US" dirty="0"/>
              <a:t>Added Public subnet tag to Key : Private Subnet 1 | Value : PRI1_12L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5787E-E7F2-8805-79EB-E59120EA9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4" y="1218312"/>
            <a:ext cx="12169872" cy="3422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16C67-ADBA-0004-4CA2-CFF1B22D3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0369" y="4640628"/>
            <a:ext cx="5534797" cy="21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2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B0BF-9420-3A9C-0899-D83B830DC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0"/>
            <a:ext cx="9404723" cy="710335"/>
          </a:xfrm>
        </p:spPr>
        <p:txBody>
          <a:bodyPr/>
          <a:lstStyle/>
          <a:p>
            <a:pPr algn="ctr"/>
            <a:r>
              <a:rPr lang="en-US" dirty="0"/>
              <a:t>Elastic 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57359-FA89-F000-20C0-3225AC7D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355"/>
            <a:ext cx="12192000" cy="2745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32C93E-DBC5-860F-4BFA-718C70F34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22" y="3924967"/>
            <a:ext cx="6134956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7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780B-C00C-5EE7-8314-3D45F515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750" y="0"/>
            <a:ext cx="5682500" cy="726377"/>
          </a:xfrm>
        </p:spPr>
        <p:txBody>
          <a:bodyPr/>
          <a:lstStyle/>
          <a:p>
            <a:pPr algn="ctr"/>
            <a:r>
              <a:rPr lang="en-US" dirty="0"/>
              <a:t>Editing NAT Gateway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726ED-1897-B0F4-F866-974B4916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380"/>
            <a:ext cx="12192000" cy="2408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E635A2-CA4E-AA76-FE5B-130C4145C242}"/>
              </a:ext>
            </a:extLst>
          </p:cNvPr>
          <p:cNvSpPr txBox="1"/>
          <p:nvPr/>
        </p:nvSpPr>
        <p:spPr>
          <a:xfrm>
            <a:off x="3745831" y="777213"/>
            <a:ext cx="4403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Name wrong</a:t>
            </a:r>
          </a:p>
          <a:p>
            <a:pPr marL="285750" indent="-285750">
              <a:buFontTx/>
              <a:buChar char="-"/>
            </a:pPr>
            <a:r>
              <a:rPr lang="en-US" dirty="0"/>
              <a:t>Wrong tag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E9B94-216C-5EEA-AB41-FD19154D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59" y="4170583"/>
            <a:ext cx="5963482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2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780B-C00C-5EE7-8314-3D45F515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750" y="0"/>
            <a:ext cx="5682500" cy="726377"/>
          </a:xfrm>
        </p:spPr>
        <p:txBody>
          <a:bodyPr/>
          <a:lstStyle/>
          <a:p>
            <a:pPr algn="ctr"/>
            <a:r>
              <a:rPr lang="en-US" dirty="0"/>
              <a:t>Editing NAT Gateway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726ED-1897-B0F4-F866-974B49160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74448"/>
            <a:ext cx="12192000" cy="2362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E635A2-CA4E-AA76-FE5B-130C4145C242}"/>
              </a:ext>
            </a:extLst>
          </p:cNvPr>
          <p:cNvSpPr txBox="1"/>
          <p:nvPr/>
        </p:nvSpPr>
        <p:spPr>
          <a:xfrm>
            <a:off x="3745831" y="777213"/>
            <a:ext cx="4403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  <a:p>
            <a:pPr marL="285750" indent="-285750">
              <a:buFontTx/>
              <a:buChar char="-"/>
            </a:pPr>
            <a:r>
              <a:rPr lang="en-US" dirty="0"/>
              <a:t>Edited the name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Added and edited the tag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E9B94-216C-5EEA-AB41-FD19154D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3964" y="4137065"/>
            <a:ext cx="5024072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097B-AF27-5892-4393-55CDCA02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9404723" cy="810126"/>
          </a:xfrm>
        </p:spPr>
        <p:txBody>
          <a:bodyPr/>
          <a:lstStyle/>
          <a:p>
            <a:pPr algn="ctr"/>
            <a:r>
              <a:rPr lang="en-US" dirty="0"/>
              <a:t>Creating Security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3F38F-E684-E3AA-ECD4-EE71BBC52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7312" y="1278219"/>
            <a:ext cx="7850832" cy="41900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D35C7-FF7E-DD4D-82BA-E985F5644B50}"/>
              </a:ext>
            </a:extLst>
          </p:cNvPr>
          <p:cNvSpPr txBox="1"/>
          <p:nvPr/>
        </p:nvSpPr>
        <p:spPr>
          <a:xfrm>
            <a:off x="3286570" y="858071"/>
            <a:ext cx="45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 Group allows SSH and HTTP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4ED31-C0F7-BFEC-F425-0C602423A915}"/>
              </a:ext>
            </a:extLst>
          </p:cNvPr>
          <p:cNvSpPr txBox="1"/>
          <p:nvPr/>
        </p:nvSpPr>
        <p:spPr>
          <a:xfrm>
            <a:off x="4751414" y="2638926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VPC_12L ID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DB08B3-C5BA-55B2-929B-F66E77DEF3EC}"/>
              </a:ext>
            </a:extLst>
          </p:cNvPr>
          <p:cNvCxnSpPr/>
          <p:nvPr/>
        </p:nvCxnSpPr>
        <p:spPr>
          <a:xfrm flipH="1">
            <a:off x="2633856" y="2775284"/>
            <a:ext cx="209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191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D13D-04B1-9256-A649-C623283F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791" y="0"/>
            <a:ext cx="3643582" cy="822629"/>
          </a:xfrm>
        </p:spPr>
        <p:txBody>
          <a:bodyPr/>
          <a:lstStyle/>
          <a:p>
            <a:pPr algn="ctr"/>
            <a:r>
              <a:rPr lang="en-US" dirty="0"/>
              <a:t>Creating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867DE-2A9B-D3B0-8420-F9505699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27" y="734413"/>
            <a:ext cx="4251157" cy="2841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7F40E-D616-9776-7F3B-E9A9FD9A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7" y="3575638"/>
            <a:ext cx="3754791" cy="3311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50ADC-976A-1297-ADAC-70F65214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769" y="869206"/>
            <a:ext cx="5420481" cy="1419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137163-D4FD-4664-D93B-9127526C4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769" y="2366951"/>
            <a:ext cx="5487166" cy="1267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5AD9E-4CC5-DAE7-C86E-DD73026C6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643" y="3889466"/>
            <a:ext cx="5266732" cy="20993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E13F69-2689-0D12-8429-6B31FD3C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613" y="2670167"/>
            <a:ext cx="590632" cy="1143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AA8F78-7725-8B45-1710-9BB658F4D890}"/>
              </a:ext>
            </a:extLst>
          </p:cNvPr>
          <p:cNvSpPr txBox="1"/>
          <p:nvPr/>
        </p:nvSpPr>
        <p:spPr>
          <a:xfrm>
            <a:off x="694685" y="2635141"/>
            <a:ext cx="6455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Condensed" panose="020B0502040204020203" pitchFamily="34" charset="0"/>
              </a:rPr>
              <a:t>Web Server 1 12L</a:t>
            </a:r>
          </a:p>
        </p:txBody>
      </p:sp>
    </p:spTree>
    <p:extLst>
      <p:ext uri="{BB962C8B-B14F-4D97-AF65-F5344CB8AC3E}">
        <p14:creationId xmlns:p14="http://schemas.microsoft.com/office/powerpoint/2010/main" val="3268904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9BA88-5B73-E55C-7753-F0E7559D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4" y="3280323"/>
            <a:ext cx="4548707" cy="3004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5CE503-7875-3739-0AF5-233C5173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74" y="1467851"/>
            <a:ext cx="4547076" cy="1812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EEC36-0BB6-70F3-B0DA-7AC62B530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7851"/>
            <a:ext cx="5004707" cy="4197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2D483-FE3A-5791-78BC-FABA6F22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707" y="1467852"/>
            <a:ext cx="2629267" cy="50013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CD9C18-CC81-D745-E549-28D2D7DF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791" y="0"/>
            <a:ext cx="3643582" cy="822629"/>
          </a:xfrm>
        </p:spPr>
        <p:txBody>
          <a:bodyPr/>
          <a:lstStyle/>
          <a:p>
            <a:pPr algn="ctr"/>
            <a:r>
              <a:rPr lang="en-US" dirty="0"/>
              <a:t>Creating EC2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AEE71-0E5A-309A-61BA-33183443EABF}"/>
              </a:ext>
            </a:extLst>
          </p:cNvPr>
          <p:cNvSpPr txBox="1"/>
          <p:nvPr/>
        </p:nvSpPr>
        <p:spPr>
          <a:xfrm>
            <a:off x="7633974" y="5390148"/>
            <a:ext cx="21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Install PHP in EC2</a:t>
            </a:r>
          </a:p>
        </p:txBody>
      </p:sp>
    </p:spTree>
    <p:extLst>
      <p:ext uri="{BB962C8B-B14F-4D97-AF65-F5344CB8AC3E}">
        <p14:creationId xmlns:p14="http://schemas.microsoft.com/office/powerpoint/2010/main" val="295022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41ED2B-36BF-E3F9-2341-59630A6A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629"/>
            <a:ext cx="12192000" cy="2458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3609A-5022-2D50-E12E-45768390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1581"/>
            <a:ext cx="12192000" cy="31712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5AFFE8-288F-2031-7743-F4F2140F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216" y="0"/>
            <a:ext cx="4001567" cy="822629"/>
          </a:xfrm>
        </p:spPr>
        <p:txBody>
          <a:bodyPr/>
          <a:lstStyle/>
          <a:p>
            <a:pPr algn="ctr"/>
            <a:r>
              <a:rPr lang="en-US" dirty="0"/>
              <a:t>Checking EC2</a:t>
            </a:r>
          </a:p>
        </p:txBody>
      </p:sp>
    </p:spTree>
    <p:extLst>
      <p:ext uri="{BB962C8B-B14F-4D97-AF65-F5344CB8AC3E}">
        <p14:creationId xmlns:p14="http://schemas.microsoft.com/office/powerpoint/2010/main" val="1299610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5F3420-D049-2C3E-D2CB-75E1EDBD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629"/>
            <a:ext cx="12192000" cy="2361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37BB3D-82AF-B88D-6882-B1AA0F09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4275"/>
            <a:ext cx="12192000" cy="293739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A557D8-18D8-6097-DC95-D65F23EEF334}"/>
              </a:ext>
            </a:extLst>
          </p:cNvPr>
          <p:cNvSpPr txBox="1">
            <a:spLocks/>
          </p:cNvSpPr>
          <p:nvPr/>
        </p:nvSpPr>
        <p:spPr>
          <a:xfrm>
            <a:off x="4095216" y="0"/>
            <a:ext cx="4001567" cy="822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/>
              <a:t>Checking EC2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9F4423-5512-01EA-4640-8CDB0884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03" y="4597810"/>
            <a:ext cx="4122797" cy="15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7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9AD5-B952-AD8D-D047-F2BF3FEE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0"/>
            <a:ext cx="9404723" cy="697902"/>
          </a:xfrm>
        </p:spPr>
        <p:txBody>
          <a:bodyPr/>
          <a:lstStyle/>
          <a:p>
            <a:pPr algn="ctr"/>
            <a:r>
              <a:rPr lang="en-US" dirty="0"/>
              <a:t>Creating EBS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C6C88-2019-3BC4-C5CE-90BD5A0B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85423"/>
            <a:ext cx="12192000" cy="27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5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A5F0-C166-F6EB-23E7-9EE93ACE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A417-1391-1C96-55FC-1CF821841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956" y="1903412"/>
            <a:ext cx="6810275" cy="3051175"/>
          </a:xfrm>
        </p:spPr>
        <p:txBody>
          <a:bodyPr>
            <a:normAutofit/>
          </a:bodyPr>
          <a:lstStyle/>
          <a:p>
            <a:r>
              <a:rPr lang="en-US" sz="4400" dirty="0"/>
              <a:t>Architecture diagram</a:t>
            </a:r>
          </a:p>
          <a:p>
            <a:r>
              <a:rPr lang="en-US" sz="4400" dirty="0"/>
              <a:t>Sandbox creation</a:t>
            </a:r>
          </a:p>
          <a:p>
            <a:r>
              <a:rPr lang="en-US" sz="4400" dirty="0">
                <a:hlinkClick r:id="rId2" action="ppaction://hlinksldjump"/>
              </a:rPr>
              <a:t>Project Estimate Cost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90687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B324-BB56-D940-DEFF-C6598F1D0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30" y="0"/>
            <a:ext cx="9404723" cy="708660"/>
          </a:xfrm>
        </p:spPr>
        <p:txBody>
          <a:bodyPr/>
          <a:lstStyle/>
          <a:p>
            <a:pPr algn="ctr"/>
            <a:r>
              <a:rPr lang="en-US" dirty="0"/>
              <a:t>Attach EBS to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C7724-4765-053E-E69C-7862C985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732" y="909286"/>
            <a:ext cx="598253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2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FE93-3381-1B35-B299-E990F8DC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9404723" cy="739140"/>
          </a:xfrm>
        </p:spPr>
        <p:txBody>
          <a:bodyPr/>
          <a:lstStyle/>
          <a:p>
            <a:pPr algn="ctr"/>
            <a:r>
              <a:rPr lang="en-US" dirty="0"/>
              <a:t>Mounting EBS on EC2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7D52-2682-5A1C-10D1-059E5D94D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31520"/>
            <a:ext cx="1784668" cy="5607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Before: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680AC-D250-4190-3FDE-E0491770D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882"/>
            <a:ext cx="4134427" cy="1676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D36D3-FF75-BA67-6A58-E22F0D2C28B7}"/>
              </a:ext>
            </a:extLst>
          </p:cNvPr>
          <p:cNvSpPr txBox="1"/>
          <p:nvPr/>
        </p:nvSpPr>
        <p:spPr>
          <a:xfrm>
            <a:off x="0" y="3352592"/>
            <a:ext cx="246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49C3E-E79E-E233-6975-4F35DB90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6320"/>
            <a:ext cx="5888486" cy="586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04554A-DC42-5D9D-0467-3420EFF0BAA2}"/>
              </a:ext>
            </a:extLst>
          </p:cNvPr>
          <p:cNvSpPr txBox="1"/>
          <p:nvPr/>
        </p:nvSpPr>
        <p:spPr>
          <a:xfrm>
            <a:off x="8863264" y="1299882"/>
            <a:ext cx="16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A8D08E-14EB-FE1B-1FB5-9C04B138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7160"/>
            <a:ext cx="4448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53D6-C251-3419-3C40-54E5564A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9404723" cy="826168"/>
          </a:xfrm>
        </p:spPr>
        <p:txBody>
          <a:bodyPr/>
          <a:lstStyle/>
          <a:p>
            <a:pPr algn="ctr"/>
            <a:r>
              <a:rPr lang="en-US" dirty="0"/>
              <a:t>Editing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2CFE2-8BA5-8A72-3D7B-06DBDFD4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500"/>
            <a:ext cx="12192000" cy="2993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2B574A-3CFA-4316-15EB-FB2C25A7F680}"/>
              </a:ext>
            </a:extLst>
          </p:cNvPr>
          <p:cNvSpPr txBox="1"/>
          <p:nvPr/>
        </p:nvSpPr>
        <p:spPr>
          <a:xfrm>
            <a:off x="5093369" y="826168"/>
            <a:ext cx="100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C43CD-FED1-7467-DFDB-E2A39F6C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7" y="1195500"/>
            <a:ext cx="4546134" cy="55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3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53D6-C251-3419-3C40-54E5564A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9404723" cy="826168"/>
          </a:xfrm>
        </p:spPr>
        <p:txBody>
          <a:bodyPr/>
          <a:lstStyle/>
          <a:p>
            <a:pPr algn="ctr"/>
            <a:r>
              <a:rPr lang="en-US" dirty="0"/>
              <a:t>Editing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2CFE2-8BA5-8A72-3D7B-06DBDFD4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7269"/>
            <a:ext cx="10732159" cy="3416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2B574A-3CFA-4316-15EB-FB2C25A7F680}"/>
              </a:ext>
            </a:extLst>
          </p:cNvPr>
          <p:cNvSpPr txBox="1"/>
          <p:nvPr/>
        </p:nvSpPr>
        <p:spPr>
          <a:xfrm>
            <a:off x="5093369" y="826168"/>
            <a:ext cx="100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C43CD-FED1-7467-DFDB-E2A39F6CE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4164" y="2132124"/>
            <a:ext cx="5207836" cy="47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57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A380-1879-1E37-19D2-4261F785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79" y="0"/>
            <a:ext cx="9404723" cy="818147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Project Estimate Cost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ACB07-707E-E072-BE6A-81910FD7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5123"/>
            <a:ext cx="12192000" cy="35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05483-1370-BF62-7637-2F27C490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56" y="0"/>
            <a:ext cx="10659110" cy="1325563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44B940-731D-20E4-AB4C-3DE8E9462FA0}"/>
              </a:ext>
            </a:extLst>
          </p:cNvPr>
          <p:cNvSpPr/>
          <p:nvPr/>
        </p:nvSpPr>
        <p:spPr>
          <a:xfrm>
            <a:off x="1612285" y="1220241"/>
            <a:ext cx="7236894" cy="44175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B297B28-95D6-794D-366A-6C93EED87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2284" y="1220240"/>
            <a:ext cx="375131" cy="3751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C5D5F9-A26C-BEDD-19BD-A8AD2A4B1A82}"/>
              </a:ext>
            </a:extLst>
          </p:cNvPr>
          <p:cNvSpPr/>
          <p:nvPr/>
        </p:nvSpPr>
        <p:spPr>
          <a:xfrm>
            <a:off x="2050594" y="1638001"/>
            <a:ext cx="6595374" cy="3871352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– US-east-1a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597BC-3C44-E07D-1900-C384DBF42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808" y="1669552"/>
            <a:ext cx="372163" cy="3781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554A67-D59B-85D9-2873-26325AAE6EBE}"/>
              </a:ext>
            </a:extLst>
          </p:cNvPr>
          <p:cNvSpPr/>
          <p:nvPr/>
        </p:nvSpPr>
        <p:spPr>
          <a:xfrm>
            <a:off x="2569071" y="2011380"/>
            <a:ext cx="5946775" cy="339118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VPC_12L 10.12.0.0/16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F8456A-95FF-DD1B-93B1-BF7050D8B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6380" y="2071611"/>
            <a:ext cx="375131" cy="3751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27F47E-BEB9-1C4E-C652-729D753AF302}"/>
              </a:ext>
            </a:extLst>
          </p:cNvPr>
          <p:cNvSpPr/>
          <p:nvPr/>
        </p:nvSpPr>
        <p:spPr>
          <a:xfrm>
            <a:off x="3064690" y="1715482"/>
            <a:ext cx="5545256" cy="3734444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AF0C7-6702-4302-F9E4-7F3EED13B76C}"/>
              </a:ext>
            </a:extLst>
          </p:cNvPr>
          <p:cNvSpPr/>
          <p:nvPr/>
        </p:nvSpPr>
        <p:spPr>
          <a:xfrm>
            <a:off x="3140479" y="2438291"/>
            <a:ext cx="5264656" cy="193706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 10.91.0.0/24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B561-8376-87D9-81E0-AB4B661E6FBE}"/>
              </a:ext>
            </a:extLst>
          </p:cNvPr>
          <p:cNvSpPr/>
          <p:nvPr/>
        </p:nvSpPr>
        <p:spPr>
          <a:xfrm>
            <a:off x="3151170" y="4527484"/>
            <a:ext cx="5264656" cy="67380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 10.12.1.0/24</a:t>
            </a:r>
          </a:p>
        </p:txBody>
      </p:sp>
      <p:pic>
        <p:nvPicPr>
          <p:cNvPr id="12" name="Graphic 42">
            <a:extLst>
              <a:ext uri="{FF2B5EF4-FFF2-40B4-BE49-F238E27FC236}">
                <a16:creationId xmlns:a16="http://schemas.microsoft.com/office/drawing/2014/main" id="{624FBDD3-CBDF-2B37-AFA9-67F562FD0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98" y="2780904"/>
            <a:ext cx="350104" cy="35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2901AC03-8BD5-DA45-8A50-B0653A313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948" y="3073752"/>
            <a:ext cx="8617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address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35.175.99.235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9EFAA-B7D5-3B7C-C9B0-501606B95487}"/>
              </a:ext>
            </a:extLst>
          </p:cNvPr>
          <p:cNvGrpSpPr/>
          <p:nvPr/>
        </p:nvGrpSpPr>
        <p:grpSpPr>
          <a:xfrm>
            <a:off x="4197315" y="2852178"/>
            <a:ext cx="1123546" cy="687463"/>
            <a:chOff x="3959051" y="3922713"/>
            <a:chExt cx="1234766" cy="720397"/>
          </a:xfrm>
        </p:grpSpPr>
        <p:sp>
          <p:nvSpPr>
            <p:cNvPr id="30" name="TextBox 17">
              <a:extLst>
                <a:ext uri="{FF2B5EF4-FFF2-40B4-BE49-F238E27FC236}">
                  <a16:creationId xmlns:a16="http://schemas.microsoft.com/office/drawing/2014/main" id="{6ADE7BA0-357B-DF91-D86A-29E42E977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9051" y="4381500"/>
              <a:ext cx="123476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31" name="Graphic 35">
              <a:extLst>
                <a:ext uri="{FF2B5EF4-FFF2-40B4-BE49-F238E27FC236}">
                  <a16:creationId xmlns:a16="http://schemas.microsoft.com/office/drawing/2014/main" id="{8FFB408D-3609-D300-D4CB-7CB4F5EDC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307" y="392271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0F99885-CBFD-12B9-805C-C3E99EFCFE6E}"/>
              </a:ext>
            </a:extLst>
          </p:cNvPr>
          <p:cNvSpPr/>
          <p:nvPr/>
        </p:nvSpPr>
        <p:spPr>
          <a:xfrm>
            <a:off x="5261098" y="2739870"/>
            <a:ext cx="1602848" cy="148334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16" name="Graphic 60">
            <a:extLst>
              <a:ext uri="{FF2B5EF4-FFF2-40B4-BE49-F238E27FC236}">
                <a16:creationId xmlns:a16="http://schemas.microsoft.com/office/drawing/2014/main" id="{3D9B3146-01F6-95B3-843E-0C1128B9D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66" y="3112703"/>
            <a:ext cx="436298" cy="43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F3004A-7CA9-5FE4-6058-9AF72A246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2874" y="3562854"/>
            <a:ext cx="10150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C1D0BD-2ABB-1528-7F3D-A1D36FCEBA3E}"/>
              </a:ext>
            </a:extLst>
          </p:cNvPr>
          <p:cNvSpPr/>
          <p:nvPr/>
        </p:nvSpPr>
        <p:spPr>
          <a:xfrm>
            <a:off x="9011465" y="2091798"/>
            <a:ext cx="1568250" cy="2728204"/>
          </a:xfrm>
          <a:prstGeom prst="rect">
            <a:avLst/>
          </a:prstGeom>
          <a:noFill/>
          <a:ln w="12700">
            <a:solidFill>
              <a:srgbClr val="3F8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(Amazon EBS)</a:t>
            </a:r>
          </a:p>
          <a:p>
            <a:pPr>
              <a:defRPr/>
            </a:pP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(Amazon EBS)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3F86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7">
            <a:extLst>
              <a:ext uri="{FF2B5EF4-FFF2-40B4-BE49-F238E27FC236}">
                <a16:creationId xmlns:a16="http://schemas.microsoft.com/office/drawing/2014/main" id="{0AFE6DB5-CFB2-3F78-727B-42A5965DD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391" y="2113095"/>
            <a:ext cx="420839" cy="42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6">
            <a:extLst>
              <a:ext uri="{FF2B5EF4-FFF2-40B4-BE49-F238E27FC236}">
                <a16:creationId xmlns:a16="http://schemas.microsoft.com/office/drawing/2014/main" id="{E4075164-5AE9-5EDF-0A99-21D476436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5" y="291771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6">
            <a:extLst>
              <a:ext uri="{FF2B5EF4-FFF2-40B4-BE49-F238E27FC236}">
                <a16:creationId xmlns:a16="http://schemas.microsoft.com/office/drawing/2014/main" id="{91C4CFEC-F92E-CEB4-5169-3BDF5A608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5" y="388414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9E0C2A-3BB2-B3F6-2D5A-04E2F54D574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280264" y="3146311"/>
            <a:ext cx="2915891" cy="153467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31A8DD-9EDB-4281-E5A2-D7E9575F47B3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80264" y="3373963"/>
            <a:ext cx="2915891" cy="73878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8">
            <a:extLst>
              <a:ext uri="{FF2B5EF4-FFF2-40B4-BE49-F238E27FC236}">
                <a16:creationId xmlns:a16="http://schemas.microsoft.com/office/drawing/2014/main" id="{96D787E7-F94F-7167-5918-E6D4A8ACF28E}"/>
              </a:ext>
            </a:extLst>
          </p:cNvPr>
          <p:cNvSpPr txBox="1"/>
          <p:nvPr/>
        </p:nvSpPr>
        <p:spPr>
          <a:xfrm rot="21413284">
            <a:off x="7197616" y="2967563"/>
            <a:ext cx="1748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Attached as </a:t>
            </a:r>
          </a:p>
          <a:p>
            <a:r>
              <a:rPr lang="en-US" sz="1100" dirty="0"/>
              <a:t>Root volume</a:t>
            </a:r>
            <a:endParaRPr lang="en-SG" sz="1100" dirty="0"/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EB34E2D5-0A71-A772-3F68-82D50464048B}"/>
              </a:ext>
            </a:extLst>
          </p:cNvPr>
          <p:cNvSpPr txBox="1"/>
          <p:nvPr/>
        </p:nvSpPr>
        <p:spPr>
          <a:xfrm rot="874460">
            <a:off x="7074319" y="3579235"/>
            <a:ext cx="1748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Attached as </a:t>
            </a:r>
          </a:p>
          <a:p>
            <a:r>
              <a:rPr lang="en-US" sz="1100" dirty="0"/>
              <a:t>Storage volume</a:t>
            </a:r>
            <a:endParaRPr lang="en-SG" sz="1100" dirty="0"/>
          </a:p>
        </p:txBody>
      </p:sp>
      <p:sp>
        <p:nvSpPr>
          <p:cNvPr id="26" name="TextBox 42">
            <a:extLst>
              <a:ext uri="{FF2B5EF4-FFF2-40B4-BE49-F238E27FC236}">
                <a16:creationId xmlns:a16="http://schemas.microsoft.com/office/drawing/2014/main" id="{13E60A76-87BC-E61E-9722-5CE0247DA8FD}"/>
              </a:ext>
            </a:extLst>
          </p:cNvPr>
          <p:cNvSpPr txBox="1"/>
          <p:nvPr/>
        </p:nvSpPr>
        <p:spPr>
          <a:xfrm>
            <a:off x="9124552" y="3366140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dirty="0"/>
              <a:t>10-GB volume</a:t>
            </a:r>
            <a:endParaRPr lang="en-SG" sz="1050" dirty="0"/>
          </a:p>
        </p:txBody>
      </p:sp>
      <p:sp>
        <p:nvSpPr>
          <p:cNvPr id="27" name="TextBox 44">
            <a:extLst>
              <a:ext uri="{FF2B5EF4-FFF2-40B4-BE49-F238E27FC236}">
                <a16:creationId xmlns:a16="http://schemas.microsoft.com/office/drawing/2014/main" id="{1EC33F0A-F0C9-B1CD-0302-8F03BA1B537D}"/>
              </a:ext>
            </a:extLst>
          </p:cNvPr>
          <p:cNvSpPr txBox="1"/>
          <p:nvPr/>
        </p:nvSpPr>
        <p:spPr>
          <a:xfrm>
            <a:off x="9141586" y="4419439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8-GB volume</a:t>
            </a:r>
            <a:endParaRPr lang="en-SG" sz="1100" dirty="0"/>
          </a:p>
        </p:txBody>
      </p:sp>
      <p:pic>
        <p:nvPicPr>
          <p:cNvPr id="28" name="Graphic 1">
            <a:extLst>
              <a:ext uri="{FF2B5EF4-FFF2-40B4-BE49-F238E27FC236}">
                <a16:creationId xmlns:a16="http://schemas.microsoft.com/office/drawing/2014/main" id="{D2AF619D-C3E9-D632-96F6-68A8F01BD9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51170" y="2479297"/>
            <a:ext cx="381000" cy="381000"/>
          </a:xfrm>
          <a:prstGeom prst="rect">
            <a:avLst/>
          </a:prstGeom>
        </p:spPr>
      </p:pic>
      <p:pic>
        <p:nvPicPr>
          <p:cNvPr id="29" name="Graphic 13">
            <a:extLst>
              <a:ext uri="{FF2B5EF4-FFF2-40B4-BE49-F238E27FC236}">
                <a16:creationId xmlns:a16="http://schemas.microsoft.com/office/drawing/2014/main" id="{E5B5104F-70A1-65CC-B7D5-6D31E34B8A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65660" y="4527484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3D43D7-59DF-47C7-956A-5884A17A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967948"/>
            <a:ext cx="10659110" cy="92210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Sandbox Creation</a:t>
            </a:r>
          </a:p>
        </p:txBody>
      </p:sp>
    </p:spTree>
    <p:extLst>
      <p:ext uri="{BB962C8B-B14F-4D97-AF65-F5344CB8AC3E}">
        <p14:creationId xmlns:p14="http://schemas.microsoft.com/office/powerpoint/2010/main" val="100806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E064-C7EC-2371-5B9E-EFC2C538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3" y="20053"/>
            <a:ext cx="9404723" cy="846221"/>
          </a:xfrm>
        </p:spPr>
        <p:txBody>
          <a:bodyPr/>
          <a:lstStyle/>
          <a:p>
            <a:pPr algn="ctr"/>
            <a:r>
              <a:rPr lang="en-US" dirty="0"/>
              <a:t>Creating VPC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D3163-0C79-6591-D61A-5D704F78C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842" y="866274"/>
            <a:ext cx="9213954" cy="59155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C4AF2-AF44-4238-DE74-99003580F6CC}"/>
              </a:ext>
            </a:extLst>
          </p:cNvPr>
          <p:cNvSpPr txBox="1"/>
          <p:nvPr/>
        </p:nvSpPr>
        <p:spPr>
          <a:xfrm>
            <a:off x="4973652" y="2952365"/>
            <a:ext cx="3259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VPC_12L: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-Creation of Public and Private subnet with proper IP address</a:t>
            </a:r>
          </a:p>
          <a:p>
            <a:r>
              <a:rPr lang="en-US" dirty="0">
                <a:solidFill>
                  <a:schemeClr val="bg1"/>
                </a:solidFill>
              </a:rPr>
              <a:t>-Create NAT Gateway</a:t>
            </a:r>
          </a:p>
        </p:txBody>
      </p:sp>
    </p:spTree>
    <p:extLst>
      <p:ext uri="{BB962C8B-B14F-4D97-AF65-F5344CB8AC3E}">
        <p14:creationId xmlns:p14="http://schemas.microsoft.com/office/powerpoint/2010/main" val="395990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9CBE-C7F3-6D9A-F142-8BDD7B29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253" y="0"/>
            <a:ext cx="9404723" cy="798566"/>
          </a:xfrm>
        </p:spPr>
        <p:txBody>
          <a:bodyPr/>
          <a:lstStyle/>
          <a:p>
            <a:pPr algn="ctr"/>
            <a:r>
              <a:rPr lang="en-US" dirty="0"/>
              <a:t>Finalizing VPC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D3140-C473-B49B-982E-D147C479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36"/>
            <a:ext cx="4172532" cy="438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4279E5-8516-6FB8-722B-210D462E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3848"/>
            <a:ext cx="12192000" cy="2244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6B6081-ABF5-094B-8CBF-A7243D712767}"/>
              </a:ext>
            </a:extLst>
          </p:cNvPr>
          <p:cNvSpPr txBox="1"/>
          <p:nvPr/>
        </p:nvSpPr>
        <p:spPr>
          <a:xfrm>
            <a:off x="1620253" y="4613848"/>
            <a:ext cx="2350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- Edited VPC name</a:t>
            </a:r>
          </a:p>
        </p:txBody>
      </p:sp>
    </p:spTree>
    <p:extLst>
      <p:ext uri="{BB962C8B-B14F-4D97-AF65-F5344CB8AC3E}">
        <p14:creationId xmlns:p14="http://schemas.microsoft.com/office/powerpoint/2010/main" val="12956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DEDA-B21F-E53A-6386-5FAD47FC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79" y="0"/>
            <a:ext cx="9404723" cy="710335"/>
          </a:xfrm>
        </p:spPr>
        <p:txBody>
          <a:bodyPr/>
          <a:lstStyle/>
          <a:p>
            <a:pPr algn="ctr"/>
            <a:r>
              <a:rPr lang="en-US" dirty="0"/>
              <a:t>Editing Public Subnet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DA84D-7FFF-BB05-1EE7-F7164927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70"/>
            <a:ext cx="12203372" cy="3525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A1848-0751-2AE3-58B4-F9C239071424}"/>
              </a:ext>
            </a:extLst>
          </p:cNvPr>
          <p:cNvSpPr txBox="1"/>
          <p:nvPr/>
        </p:nvSpPr>
        <p:spPr>
          <a:xfrm>
            <a:off x="4423284" y="908570"/>
            <a:ext cx="7504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Before :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name is wrong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Tag is missing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3B1029-44CD-6A2C-75E0-1BFA8E434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51" y="4453166"/>
            <a:ext cx="5925377" cy="19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2342-168A-4FB5-C33E-0DB610160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55" y="0"/>
            <a:ext cx="9596771" cy="14522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After:</a:t>
            </a:r>
          </a:p>
          <a:p>
            <a:pPr>
              <a:buFontTx/>
              <a:buChar char="-"/>
            </a:pPr>
            <a:r>
              <a:rPr lang="en-US" dirty="0"/>
              <a:t>Edited Public subnet name to PUB1_12L</a:t>
            </a:r>
          </a:p>
          <a:p>
            <a:pPr>
              <a:buFontTx/>
              <a:buChar char="-"/>
            </a:pPr>
            <a:r>
              <a:rPr lang="en-US" dirty="0"/>
              <a:t>Added Public subnet tag to Key : Public Subnet 1 | Value : PUB1_12L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5787E-E7F2-8805-79EB-E59120EA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312"/>
            <a:ext cx="12192000" cy="3422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16C67-ADBA-0004-4CA2-CFF1B22D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69" y="4562155"/>
            <a:ext cx="553479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7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DEDA-B21F-E53A-6386-5FAD47FC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79" y="0"/>
            <a:ext cx="9404723" cy="710335"/>
          </a:xfrm>
        </p:spPr>
        <p:txBody>
          <a:bodyPr/>
          <a:lstStyle/>
          <a:p>
            <a:pPr algn="ctr"/>
            <a:r>
              <a:rPr lang="en-US" dirty="0"/>
              <a:t>Editing Private Subnet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DA84D-7FFF-BB05-1EE7-F7164927C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9997"/>
            <a:ext cx="12203372" cy="3442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A1848-0751-2AE3-58B4-F9C239071424}"/>
              </a:ext>
            </a:extLst>
          </p:cNvPr>
          <p:cNvSpPr txBox="1"/>
          <p:nvPr/>
        </p:nvSpPr>
        <p:spPr>
          <a:xfrm>
            <a:off x="4447347" y="879999"/>
            <a:ext cx="7504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Before :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name is wrong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Tag is missing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3B1029-44CD-6A2C-75E0-1BFA8E434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6251" y="4438474"/>
            <a:ext cx="5765072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4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601</TotalTime>
  <Words>246</Words>
  <Application>Microsoft Office PowerPoint</Application>
  <PresentationFormat>Widescreen</PresentationFormat>
  <Paragraphs>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Bahnschrift Condensed</vt:lpstr>
      <vt:lpstr>Calibri</vt:lpstr>
      <vt:lpstr>Century Gothic</vt:lpstr>
      <vt:lpstr>Wingdings 3</vt:lpstr>
      <vt:lpstr>Ion</vt:lpstr>
      <vt:lpstr>Manfred Lum 214412L</vt:lpstr>
      <vt:lpstr>Table of content</vt:lpstr>
      <vt:lpstr>Architecture diagram</vt:lpstr>
      <vt:lpstr>Sandbox Creation</vt:lpstr>
      <vt:lpstr>Creating VPC</vt:lpstr>
      <vt:lpstr>Finalizing VPC</vt:lpstr>
      <vt:lpstr>Editing Public Subnet</vt:lpstr>
      <vt:lpstr>PowerPoint Presentation</vt:lpstr>
      <vt:lpstr>Editing Private Subnet</vt:lpstr>
      <vt:lpstr>PowerPoint Presentation</vt:lpstr>
      <vt:lpstr>Elastic IP</vt:lpstr>
      <vt:lpstr>Editing NAT Gateway</vt:lpstr>
      <vt:lpstr>Editing NAT Gateway</vt:lpstr>
      <vt:lpstr>Creating Security Group</vt:lpstr>
      <vt:lpstr>Creating EC2</vt:lpstr>
      <vt:lpstr>Creating EC2</vt:lpstr>
      <vt:lpstr>Checking EC2</vt:lpstr>
      <vt:lpstr>PowerPoint Presentation</vt:lpstr>
      <vt:lpstr>Creating EBS</vt:lpstr>
      <vt:lpstr>Attach EBS to EC2</vt:lpstr>
      <vt:lpstr>Mounting EBS on EC2</vt:lpstr>
      <vt:lpstr>Editing HTML</vt:lpstr>
      <vt:lpstr>Editing HTML</vt:lpstr>
      <vt:lpstr>Project Estimate Cost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Manfred Lum 214412L</dc:title>
  <dc:creator>MANFRED LUM JUN AN</dc:creator>
  <cp:lastModifiedBy>MANFRED LUM JUN AN</cp:lastModifiedBy>
  <cp:revision>2</cp:revision>
  <dcterms:created xsi:type="dcterms:W3CDTF">2022-11-25T08:46:10Z</dcterms:created>
  <dcterms:modified xsi:type="dcterms:W3CDTF">2022-12-16T16:28:51Z</dcterms:modified>
</cp:coreProperties>
</file>